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0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1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2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4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1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7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18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19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20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2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22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23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24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2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26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27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28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29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30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31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theme/theme32.xml" ContentType="application/vnd.openxmlformats-officedocument.theme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33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34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35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36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theme/theme37.xml" ContentType="application/vnd.openxmlformats-officedocument.theme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38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theme/theme39.xml" ContentType="application/vnd.openxmlformats-officedocument.theme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theme/theme40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41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42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theme/theme43.xml" ContentType="application/vnd.openxmlformats-officedocument.theme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theme/theme44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theme/theme45.xml" ContentType="application/vnd.openxmlformats-officedocument.theme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theme/theme46.xml" ContentType="application/vnd.openxmlformats-officedocument.theme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theme/theme47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theme/theme48.xml" ContentType="application/vnd.openxmlformats-officedocument.theme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theme/theme49.xml" ContentType="application/vnd.openxmlformats-officedocument.theme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50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theme/theme51.xml" ContentType="application/vnd.openxmlformats-officedocument.theme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theme/theme52.xml" ContentType="application/vnd.openxmlformats-officedocument.theme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  <p:sldMasterId id="2147483722" r:id="rId4"/>
    <p:sldMasterId id="2147483748" r:id="rId5"/>
    <p:sldMasterId id="2147483775" r:id="rId6"/>
    <p:sldMasterId id="2147483802" r:id="rId7"/>
    <p:sldMasterId id="2147483814" r:id="rId8"/>
    <p:sldMasterId id="2147483826" r:id="rId9"/>
    <p:sldMasterId id="2147483838" r:id="rId10"/>
    <p:sldMasterId id="2147483850" r:id="rId11"/>
    <p:sldMasterId id="2147483877" r:id="rId12"/>
    <p:sldMasterId id="2147483904" r:id="rId13"/>
    <p:sldMasterId id="2147483931" r:id="rId14"/>
    <p:sldMasterId id="2147483958" r:id="rId15"/>
    <p:sldMasterId id="2147483970" r:id="rId16"/>
    <p:sldMasterId id="2147483982" r:id="rId17"/>
    <p:sldMasterId id="2147484008" r:id="rId18"/>
    <p:sldMasterId id="2147484035" r:id="rId19"/>
    <p:sldMasterId id="2147484062" r:id="rId20"/>
    <p:sldMasterId id="2147484074" r:id="rId21"/>
    <p:sldMasterId id="2147484086" r:id="rId22"/>
    <p:sldMasterId id="2147484098" r:id="rId23"/>
    <p:sldMasterId id="2147484110" r:id="rId24"/>
    <p:sldMasterId id="2147484137" r:id="rId25"/>
    <p:sldMasterId id="2147484164" r:id="rId26"/>
    <p:sldMasterId id="2147484191" r:id="rId27"/>
    <p:sldMasterId id="2147484218" r:id="rId28"/>
    <p:sldMasterId id="2147484230" r:id="rId29"/>
    <p:sldMasterId id="2147484242" r:id="rId30"/>
    <p:sldMasterId id="2147484268" r:id="rId31"/>
    <p:sldMasterId id="2147484295" r:id="rId32"/>
    <p:sldMasterId id="2147484322" r:id="rId33"/>
    <p:sldMasterId id="2147484334" r:id="rId34"/>
    <p:sldMasterId id="2147484346" r:id="rId35"/>
    <p:sldMasterId id="2147484358" r:id="rId36"/>
    <p:sldMasterId id="2147484370" r:id="rId37"/>
    <p:sldMasterId id="2147484397" r:id="rId38"/>
    <p:sldMasterId id="2147484424" r:id="rId39"/>
    <p:sldMasterId id="2147484451" r:id="rId40"/>
    <p:sldMasterId id="2147484478" r:id="rId41"/>
    <p:sldMasterId id="2147484490" r:id="rId42"/>
    <p:sldMasterId id="2147484502" r:id="rId43"/>
    <p:sldMasterId id="2147484528" r:id="rId44"/>
    <p:sldMasterId id="2147484555" r:id="rId45"/>
    <p:sldMasterId id="2147484582" r:id="rId46"/>
    <p:sldMasterId id="2147484594" r:id="rId47"/>
    <p:sldMasterId id="2147484606" r:id="rId48"/>
    <p:sldMasterId id="2147484618" r:id="rId49"/>
    <p:sldMasterId id="2147484630" r:id="rId50"/>
    <p:sldMasterId id="2147484657" r:id="rId51"/>
    <p:sldMasterId id="2147484684" r:id="rId52"/>
    <p:sldMasterId id="2147484711" r:id="rId53"/>
  </p:sldMasterIdLst>
  <p:notesMasterIdLst>
    <p:notesMasterId r:id="rId90"/>
  </p:notesMasterIdLst>
  <p:sldIdLst>
    <p:sldId id="256" r:id="rId54"/>
    <p:sldId id="481" r:id="rId55"/>
    <p:sldId id="392" r:id="rId56"/>
    <p:sldId id="393" r:id="rId57"/>
    <p:sldId id="450" r:id="rId58"/>
    <p:sldId id="486" r:id="rId59"/>
    <p:sldId id="490" r:id="rId60"/>
    <p:sldId id="489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387" r:id="rId69"/>
    <p:sldId id="388" r:id="rId70"/>
    <p:sldId id="389" r:id="rId71"/>
    <p:sldId id="390" r:id="rId72"/>
    <p:sldId id="452" r:id="rId73"/>
    <p:sldId id="421" r:id="rId74"/>
    <p:sldId id="422" r:id="rId75"/>
    <p:sldId id="423" r:id="rId76"/>
    <p:sldId id="440" r:id="rId77"/>
    <p:sldId id="458" r:id="rId78"/>
    <p:sldId id="457" r:id="rId79"/>
    <p:sldId id="451" r:id="rId80"/>
    <p:sldId id="498" r:id="rId81"/>
    <p:sldId id="483" r:id="rId82"/>
    <p:sldId id="484" r:id="rId83"/>
    <p:sldId id="485" r:id="rId84"/>
    <p:sldId id="499" r:id="rId85"/>
    <p:sldId id="500" r:id="rId86"/>
    <p:sldId id="501" r:id="rId87"/>
    <p:sldId id="502" r:id="rId88"/>
    <p:sldId id="503" r:id="rId8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1A921"/>
    <a:srgbClr val="327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2883" autoAdjust="0"/>
  </p:normalViewPr>
  <p:slideViewPr>
    <p:cSldViewPr>
      <p:cViewPr>
        <p:scale>
          <a:sx n="99" d="100"/>
          <a:sy n="99" d="100"/>
        </p:scale>
        <p:origin x="-219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" Target="slides/slide1.xml"/><Relationship Id="rId55" Type="http://schemas.openxmlformats.org/officeDocument/2006/relationships/slide" Target="slides/slide2.xml"/><Relationship Id="rId56" Type="http://schemas.openxmlformats.org/officeDocument/2006/relationships/slide" Target="slides/slide3.xml"/><Relationship Id="rId57" Type="http://schemas.openxmlformats.org/officeDocument/2006/relationships/slide" Target="slides/slide4.xml"/><Relationship Id="rId58" Type="http://schemas.openxmlformats.org/officeDocument/2006/relationships/slide" Target="slides/slide5.xml"/><Relationship Id="rId59" Type="http://schemas.openxmlformats.org/officeDocument/2006/relationships/slide" Target="slides/slide6.xml"/><Relationship Id="rId70" Type="http://schemas.openxmlformats.org/officeDocument/2006/relationships/slide" Target="slides/slide17.xml"/><Relationship Id="rId71" Type="http://schemas.openxmlformats.org/officeDocument/2006/relationships/slide" Target="slides/slide18.xml"/><Relationship Id="rId72" Type="http://schemas.openxmlformats.org/officeDocument/2006/relationships/slide" Target="slides/slide19.xml"/><Relationship Id="rId73" Type="http://schemas.openxmlformats.org/officeDocument/2006/relationships/slide" Target="slides/slide20.xml"/><Relationship Id="rId74" Type="http://schemas.openxmlformats.org/officeDocument/2006/relationships/slide" Target="slides/slide21.xml"/><Relationship Id="rId75" Type="http://schemas.openxmlformats.org/officeDocument/2006/relationships/slide" Target="slides/slide22.xml"/><Relationship Id="rId76" Type="http://schemas.openxmlformats.org/officeDocument/2006/relationships/slide" Target="slides/slide23.xml"/><Relationship Id="rId77" Type="http://schemas.openxmlformats.org/officeDocument/2006/relationships/slide" Target="slides/slide24.xml"/><Relationship Id="rId78" Type="http://schemas.openxmlformats.org/officeDocument/2006/relationships/slide" Target="slides/slide25.xml"/><Relationship Id="rId79" Type="http://schemas.openxmlformats.org/officeDocument/2006/relationships/slide" Target="slides/slide26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" Target="slides/slide7.xml"/><Relationship Id="rId61" Type="http://schemas.openxmlformats.org/officeDocument/2006/relationships/slide" Target="slides/slide8.xml"/><Relationship Id="rId62" Type="http://schemas.openxmlformats.org/officeDocument/2006/relationships/slide" Target="slides/slide9.xml"/><Relationship Id="rId63" Type="http://schemas.openxmlformats.org/officeDocument/2006/relationships/slide" Target="slides/slide10.xml"/><Relationship Id="rId64" Type="http://schemas.openxmlformats.org/officeDocument/2006/relationships/slide" Target="slides/slide11.xml"/><Relationship Id="rId65" Type="http://schemas.openxmlformats.org/officeDocument/2006/relationships/slide" Target="slides/slide12.xml"/><Relationship Id="rId66" Type="http://schemas.openxmlformats.org/officeDocument/2006/relationships/slide" Target="slides/slide13.xml"/><Relationship Id="rId67" Type="http://schemas.openxmlformats.org/officeDocument/2006/relationships/slide" Target="slides/slide14.xml"/><Relationship Id="rId68" Type="http://schemas.openxmlformats.org/officeDocument/2006/relationships/slide" Target="slides/slide15.xml"/><Relationship Id="rId69" Type="http://schemas.openxmlformats.org/officeDocument/2006/relationships/slide" Target="slides/slide16.xml"/><Relationship Id="rId80" Type="http://schemas.openxmlformats.org/officeDocument/2006/relationships/slide" Target="slides/slide27.xml"/><Relationship Id="rId81" Type="http://schemas.openxmlformats.org/officeDocument/2006/relationships/slide" Target="slides/slide28.xml"/><Relationship Id="rId82" Type="http://schemas.openxmlformats.org/officeDocument/2006/relationships/slide" Target="slides/slide29.xml"/><Relationship Id="rId83" Type="http://schemas.openxmlformats.org/officeDocument/2006/relationships/slide" Target="slides/slide30.xml"/><Relationship Id="rId84" Type="http://schemas.openxmlformats.org/officeDocument/2006/relationships/slide" Target="slides/slide31.xml"/><Relationship Id="rId85" Type="http://schemas.openxmlformats.org/officeDocument/2006/relationships/slide" Target="slides/slide32.xml"/><Relationship Id="rId86" Type="http://schemas.openxmlformats.org/officeDocument/2006/relationships/slide" Target="slides/slide33.xml"/><Relationship Id="rId87" Type="http://schemas.openxmlformats.org/officeDocument/2006/relationships/slide" Target="slides/slide34.xml"/><Relationship Id="rId88" Type="http://schemas.openxmlformats.org/officeDocument/2006/relationships/slide" Target="slides/slide35.xml"/><Relationship Id="rId8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E468-053E-DE4C-8385-7C8D352EA494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7D96C-C43E-8048-9873-BE750D626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BE226-062A-F94A-9A4C-C168A5EFF58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latin typeface="Calibri" charset="0"/>
              </a:rPr>
              <a:t>Cosa non è l’ascolto: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essere gentili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significa dare ragione (i giapponesi che dicono sempre si)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semplicemente sentire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un’attività semplicemente ricettiva (unidirezionale)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b="1">
                <a:latin typeface="Calibri" charset="0"/>
              </a:rPr>
              <a:t>Ascolto attivo</a:t>
            </a: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69AF6-9F09-1842-B2FA-E4784BB76E2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latin typeface="Calibri" charset="0"/>
              </a:rPr>
              <a:t>Cosa non è l’ascolto: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essere gentili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significa dare ragione (i giapponesi che dicono sempre si)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semplicemente sentire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un’attività semplicemente ricettiva (unidirezionale)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b="1">
                <a:latin typeface="Calibri" charset="0"/>
              </a:rPr>
              <a:t>Ascolto attivo</a:t>
            </a: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FBDD3-78B3-874E-8860-CB3BB66331D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latin typeface="Calibri" charset="0"/>
              </a:rPr>
              <a:t>Cosa non è l’ascolto: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essere gentili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significa dare ragione (i giapponesi che dicono sempre si)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semplicemente sentire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>
                <a:latin typeface="Calibri" charset="0"/>
              </a:rPr>
              <a:t>Non è un’attività semplicemente ricettiva (unidirezionale)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b="1">
                <a:latin typeface="Calibri" charset="0"/>
              </a:rPr>
              <a:t>Ascolto attivo</a:t>
            </a: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41F93-09DC-BA40-82A2-03AA8FBF901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b="1" dirty="0" smtClean="0"/>
              <a:t>Cosa non è l’ascolto: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b="0" baseline="0" dirty="0" smtClean="0"/>
              <a:t>Non è essere gentili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b="0" baseline="0" dirty="0" smtClean="0"/>
              <a:t>Non significa dare ragione (i giapponesi che dicono sempre si)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b="0" baseline="0" dirty="0" smtClean="0"/>
              <a:t>Non è semplicemente sentire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b="0" baseline="0" dirty="0" smtClean="0"/>
              <a:t>Non è un’attività semplicemente ricettiva (unidirezionale)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b="0" baseline="0" dirty="0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it-IT" b="1" dirty="0" smtClean="0"/>
              <a:t>Ascolto attivo</a:t>
            </a: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A55BA3-E6E8-4337-9E40-5C2746343C2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90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655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957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206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309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845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71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844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719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7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787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1352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8794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2446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398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131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309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1089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7537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80030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152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3813"/>
            <a:ext cx="1943100" cy="61483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3813"/>
            <a:ext cx="5676900" cy="61483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02926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3813"/>
            <a:ext cx="7239000" cy="381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5289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123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chart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158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83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1959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273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06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7421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2341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0416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6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5147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7870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719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135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919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4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8794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244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6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39845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131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2201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309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1089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8794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2446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3984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131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2201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309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1089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75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7537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80030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1524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3813"/>
            <a:ext cx="1943100" cy="61483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3813"/>
            <a:ext cx="5676900" cy="61483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02926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3813"/>
            <a:ext cx="7239000" cy="381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5289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123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chart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158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335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830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19598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2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800300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066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7421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2341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0416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600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5147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8280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1524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3813"/>
            <a:ext cx="1943100" cy="61483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3813"/>
            <a:ext cx="5676900" cy="61483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02926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3813"/>
            <a:ext cx="7239000" cy="381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5289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1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123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chart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158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3359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830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19598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273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0666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7421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23412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0416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fficina intestazione"/>
          <p:cNvPicPr>
            <a:picLocks noChangeAspect="1" noChangeArrowheads="1"/>
          </p:cNvPicPr>
          <p:nvPr/>
        </p:nvPicPr>
        <p:blipFill>
          <a:blip r:embed="rId2"/>
          <a:srcRect t="44052"/>
          <a:stretch>
            <a:fillRect/>
          </a:stretch>
        </p:blipFill>
        <p:spPr bwMode="auto">
          <a:xfrm>
            <a:off x="156549" y="105152"/>
            <a:ext cx="18589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238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600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51472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82809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87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24464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39845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1312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22012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3095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1089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7537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800300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15244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3813"/>
            <a:ext cx="1943100" cy="61483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3813"/>
            <a:ext cx="5676900" cy="61483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0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5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3813"/>
            <a:ext cx="7239000" cy="381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52897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123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chart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1583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3359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8307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19598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2730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0666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74214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234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104165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6002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51472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82809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9DD-1452-B142-AB66-29D56980A0D0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712EE-270C-1B4C-8715-942BF1BD8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3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252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01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6141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0344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57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791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4038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399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408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it-IT" noProof="0" smtClean="0"/>
              <a:t>Click icon to add SmartArt graphic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B1B638-CA1F-8343-A6DC-261CA5DD36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24309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997716580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110514165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30316334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6800401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591600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52959201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2223569510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30897065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4138191450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918944672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677158802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90834388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285750" y="5572125"/>
            <a:ext cx="1903413" cy="455613"/>
          </a:xfrm>
          <a:prstGeom prst="rect">
            <a:avLst/>
          </a:prstGeo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C00000"/>
                </a:solidFill>
                <a:latin typeface="Trebuchet MS" pitchFamily="34" charset="0"/>
                <a:ea typeface="ＭＳ Ｐゴシック" pitchFamily="1" charset="0"/>
                <a:cs typeface="ＭＳ Ｐゴシック" pitchFamily="1" charset="0"/>
              </a:defRPr>
            </a:lvl1pPr>
          </a:lstStyle>
          <a:p>
            <a:pPr>
              <a:defRPr/>
            </a:pPr>
            <a:r>
              <a:rPr lang="en-GB"/>
              <a:t>Rubini Comunication</a:t>
            </a:r>
          </a:p>
        </p:txBody>
      </p:sp>
    </p:spTree>
    <p:extLst>
      <p:ext uri="{BB962C8B-B14F-4D97-AF65-F5344CB8AC3E}">
        <p14:creationId xmlns:p14="http://schemas.microsoft.com/office/powerpoint/2010/main" val="1287523626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68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50471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46889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9763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563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7028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1028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36588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66785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27980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701675"/>
            <a:ext cx="2057400" cy="55689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701675"/>
            <a:ext cx="6019800" cy="55689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050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BD5715-94A6-EF46-A879-F0229D8C76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8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194.xml"/><Relationship Id="rId27" Type="http://schemas.openxmlformats.org/officeDocument/2006/relationships/theme" Target="../theme/theme11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3.xml"/><Relationship Id="rId20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0.xml"/><Relationship Id="rId27" Type="http://schemas.openxmlformats.org/officeDocument/2006/relationships/theme" Target="../theme/theme12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2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44.xml"/><Relationship Id="rId25" Type="http://schemas.openxmlformats.org/officeDocument/2006/relationships/slideLayout" Target="../slideLayouts/slideLayout245.xml"/><Relationship Id="rId26" Type="http://schemas.openxmlformats.org/officeDocument/2006/relationships/slideLayout" Target="../slideLayouts/slideLayout246.xml"/><Relationship Id="rId27" Type="http://schemas.openxmlformats.org/officeDocument/2006/relationships/theme" Target="../theme/theme1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66.xml"/><Relationship Id="rId21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2.xml"/><Relationship Id="rId27" Type="http://schemas.openxmlformats.org/officeDocument/2006/relationships/theme" Target="../theme/theme14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61.xml"/><Relationship Id="rId16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4.xml"/><Relationship Id="rId19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3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4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0.xml"/><Relationship Id="rId8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315.xml"/><Relationship Id="rId22" Type="http://schemas.openxmlformats.org/officeDocument/2006/relationships/slideLayout" Target="../slideLayouts/slideLayout316.xml"/><Relationship Id="rId23" Type="http://schemas.openxmlformats.org/officeDocument/2006/relationships/slideLayout" Target="../slideLayouts/slideLayout317.xml"/><Relationship Id="rId24" Type="http://schemas.openxmlformats.org/officeDocument/2006/relationships/slideLayout" Target="../slideLayouts/slideLayout318.xml"/><Relationship Id="rId25" Type="http://schemas.openxmlformats.org/officeDocument/2006/relationships/slideLayout" Target="../slideLayouts/slideLayout319.xml"/><Relationship Id="rId26" Type="http://schemas.openxmlformats.org/officeDocument/2006/relationships/theme" Target="../theme/theme17.xml"/><Relationship Id="rId27" Type="http://schemas.openxmlformats.org/officeDocument/2006/relationships/image" Target="../media/image3.wmf"/><Relationship Id="rId28" Type="http://schemas.openxmlformats.org/officeDocument/2006/relationships/image" Target="../media/image4.wmf"/><Relationship Id="rId10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2.xml"/><Relationship Id="rId19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1.xml"/><Relationship Id="rId8" Type="http://schemas.openxmlformats.org/officeDocument/2006/relationships/slideLayout" Target="../slideLayouts/slideLayout302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20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40.xml"/><Relationship Id="rId22" Type="http://schemas.openxmlformats.org/officeDocument/2006/relationships/slideLayout" Target="../slideLayouts/slideLayout341.xml"/><Relationship Id="rId23" Type="http://schemas.openxmlformats.org/officeDocument/2006/relationships/slideLayout" Target="../slideLayouts/slideLayout342.xml"/><Relationship Id="rId24" Type="http://schemas.openxmlformats.org/officeDocument/2006/relationships/slideLayout" Target="../slideLayouts/slideLayout343.xml"/><Relationship Id="rId25" Type="http://schemas.openxmlformats.org/officeDocument/2006/relationships/slideLayout" Target="../slideLayouts/slideLayout344.xml"/><Relationship Id="rId26" Type="http://schemas.openxmlformats.org/officeDocument/2006/relationships/slideLayout" Target="../slideLayouts/slideLayout345.xml"/><Relationship Id="rId27" Type="http://schemas.openxmlformats.org/officeDocument/2006/relationships/theme" Target="../theme/theme18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37.xml"/><Relationship Id="rId19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365.xml"/><Relationship Id="rId21" Type="http://schemas.openxmlformats.org/officeDocument/2006/relationships/slideLayout" Target="../slideLayouts/slideLayout366.xml"/><Relationship Id="rId22" Type="http://schemas.openxmlformats.org/officeDocument/2006/relationships/slideLayout" Target="../slideLayouts/slideLayout367.xml"/><Relationship Id="rId23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69.xml"/><Relationship Id="rId25" Type="http://schemas.openxmlformats.org/officeDocument/2006/relationships/slideLayout" Target="../slideLayouts/slideLayout370.xml"/><Relationship Id="rId26" Type="http://schemas.openxmlformats.org/officeDocument/2006/relationships/slideLayout" Target="../slideLayouts/slideLayout371.xml"/><Relationship Id="rId27" Type="http://schemas.openxmlformats.org/officeDocument/2006/relationships/theme" Target="../theme/theme19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59.xml"/><Relationship Id="rId15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3.xml"/><Relationship Id="rId19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2.xml"/><Relationship Id="rId8" Type="http://schemas.openxmlformats.org/officeDocument/2006/relationships/slideLayout" Target="../slideLayouts/slideLayout3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2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78.xml"/><Relationship Id="rId8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3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89.xml"/><Relationship Id="rId8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4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0.xml"/><Relationship Id="rId8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5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1.xml"/><Relationship Id="rId8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4.xml"/><Relationship Id="rId20" Type="http://schemas.openxmlformats.org/officeDocument/2006/relationships/slideLayout" Target="../slideLayouts/slideLayout435.xml"/><Relationship Id="rId21" Type="http://schemas.openxmlformats.org/officeDocument/2006/relationships/slideLayout" Target="../slideLayouts/slideLayout436.xml"/><Relationship Id="rId22" Type="http://schemas.openxmlformats.org/officeDocument/2006/relationships/slideLayout" Target="../slideLayouts/slideLayout437.xml"/><Relationship Id="rId23" Type="http://schemas.openxmlformats.org/officeDocument/2006/relationships/slideLayout" Target="../slideLayouts/slideLayout438.xml"/><Relationship Id="rId24" Type="http://schemas.openxmlformats.org/officeDocument/2006/relationships/slideLayout" Target="../slideLayouts/slideLayout439.xml"/><Relationship Id="rId25" Type="http://schemas.openxmlformats.org/officeDocument/2006/relationships/slideLayout" Target="../slideLayouts/slideLayout440.xml"/><Relationship Id="rId26" Type="http://schemas.openxmlformats.org/officeDocument/2006/relationships/slideLayout" Target="../slideLayouts/slideLayout441.xml"/><Relationship Id="rId27" Type="http://schemas.openxmlformats.org/officeDocument/2006/relationships/theme" Target="../theme/theme24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slideLayout" Target="../slideLayouts/slideLayout428.xml"/><Relationship Id="rId14" Type="http://schemas.openxmlformats.org/officeDocument/2006/relationships/slideLayout" Target="../slideLayouts/slideLayout429.xml"/><Relationship Id="rId15" Type="http://schemas.openxmlformats.org/officeDocument/2006/relationships/slideLayout" Target="../slideLayouts/slideLayout430.xml"/><Relationship Id="rId16" Type="http://schemas.openxmlformats.org/officeDocument/2006/relationships/slideLayout" Target="../slideLayouts/slideLayout431.xml"/><Relationship Id="rId17" Type="http://schemas.openxmlformats.org/officeDocument/2006/relationships/slideLayout" Target="../slideLayouts/slideLayout432.xml"/><Relationship Id="rId18" Type="http://schemas.openxmlformats.org/officeDocument/2006/relationships/slideLayout" Target="../slideLayouts/slideLayout433.xml"/><Relationship Id="rId19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0.xml"/><Relationship Id="rId20" Type="http://schemas.openxmlformats.org/officeDocument/2006/relationships/slideLayout" Target="../slideLayouts/slideLayout461.xml"/><Relationship Id="rId21" Type="http://schemas.openxmlformats.org/officeDocument/2006/relationships/slideLayout" Target="../slideLayouts/slideLayout462.xml"/><Relationship Id="rId22" Type="http://schemas.openxmlformats.org/officeDocument/2006/relationships/slideLayout" Target="../slideLayouts/slideLayout463.xml"/><Relationship Id="rId23" Type="http://schemas.openxmlformats.org/officeDocument/2006/relationships/slideLayout" Target="../slideLayouts/slideLayout464.xml"/><Relationship Id="rId24" Type="http://schemas.openxmlformats.org/officeDocument/2006/relationships/slideLayout" Target="../slideLayouts/slideLayout465.xml"/><Relationship Id="rId25" Type="http://schemas.openxmlformats.org/officeDocument/2006/relationships/slideLayout" Target="../slideLayouts/slideLayout466.xml"/><Relationship Id="rId26" Type="http://schemas.openxmlformats.org/officeDocument/2006/relationships/slideLayout" Target="../slideLayouts/slideLayout467.xml"/><Relationship Id="rId27" Type="http://schemas.openxmlformats.org/officeDocument/2006/relationships/theme" Target="../theme/theme25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5.xml"/><Relationship Id="rId15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59.xml"/><Relationship Id="rId19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48.xml"/><Relationship Id="rId8" Type="http://schemas.openxmlformats.org/officeDocument/2006/relationships/slideLayout" Target="../slideLayouts/slideLayout449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6.xml"/><Relationship Id="rId20" Type="http://schemas.openxmlformats.org/officeDocument/2006/relationships/slideLayout" Target="../slideLayouts/slideLayout487.xml"/><Relationship Id="rId21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0.xml"/><Relationship Id="rId24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493.xml"/><Relationship Id="rId27" Type="http://schemas.openxmlformats.org/officeDocument/2006/relationships/theme" Target="../theme/theme26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slideLayout" Target="../slideLayouts/slideLayout481.xml"/><Relationship Id="rId15" Type="http://schemas.openxmlformats.org/officeDocument/2006/relationships/slideLayout" Target="../slideLayouts/slideLayout482.xml"/><Relationship Id="rId16" Type="http://schemas.openxmlformats.org/officeDocument/2006/relationships/slideLayout" Target="../slideLayouts/slideLayout483.xml"/><Relationship Id="rId17" Type="http://schemas.openxmlformats.org/officeDocument/2006/relationships/slideLayout" Target="../slideLayouts/slideLayout484.xml"/><Relationship Id="rId18" Type="http://schemas.openxmlformats.org/officeDocument/2006/relationships/slideLayout" Target="../slideLayouts/slideLayout485.xml"/><Relationship Id="rId19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2.xml"/><Relationship Id="rId20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514.xml"/><Relationship Id="rId22" Type="http://schemas.openxmlformats.org/officeDocument/2006/relationships/slideLayout" Target="../slideLayouts/slideLayout515.xml"/><Relationship Id="rId23" Type="http://schemas.openxmlformats.org/officeDocument/2006/relationships/slideLayout" Target="../slideLayouts/slideLayout516.xml"/><Relationship Id="rId24" Type="http://schemas.openxmlformats.org/officeDocument/2006/relationships/slideLayout" Target="../slideLayouts/slideLayout517.xml"/><Relationship Id="rId25" Type="http://schemas.openxmlformats.org/officeDocument/2006/relationships/slideLayout" Target="../slideLayouts/slideLayout518.xml"/><Relationship Id="rId26" Type="http://schemas.openxmlformats.org/officeDocument/2006/relationships/slideLayout" Target="../slideLayouts/slideLayout519.xml"/><Relationship Id="rId27" Type="http://schemas.openxmlformats.org/officeDocument/2006/relationships/theme" Target="../theme/theme27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5.xml"/><Relationship Id="rId13" Type="http://schemas.openxmlformats.org/officeDocument/2006/relationships/slideLayout" Target="../slideLayouts/slideLayout506.xml"/><Relationship Id="rId14" Type="http://schemas.openxmlformats.org/officeDocument/2006/relationships/slideLayout" Target="../slideLayouts/slideLayout507.xml"/><Relationship Id="rId15" Type="http://schemas.openxmlformats.org/officeDocument/2006/relationships/slideLayout" Target="../slideLayouts/slideLayout508.xml"/><Relationship Id="rId16" Type="http://schemas.openxmlformats.org/officeDocument/2006/relationships/slideLayout" Target="../slideLayouts/slideLayout509.xml"/><Relationship Id="rId17" Type="http://schemas.openxmlformats.org/officeDocument/2006/relationships/slideLayout" Target="../slideLayouts/slideLayout510.xml"/><Relationship Id="rId18" Type="http://schemas.openxmlformats.org/officeDocument/2006/relationships/slideLayout" Target="../slideLayouts/slideLayout511.xml"/><Relationship Id="rId19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0.xml"/><Relationship Id="rId8" Type="http://schemas.openxmlformats.org/officeDocument/2006/relationships/slideLayout" Target="../slideLayouts/slideLayout50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1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4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0.xml"/><Relationship Id="rId20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62.xml"/><Relationship Id="rId22" Type="http://schemas.openxmlformats.org/officeDocument/2006/relationships/slideLayout" Target="../slideLayouts/slideLayout563.xml"/><Relationship Id="rId23" Type="http://schemas.openxmlformats.org/officeDocument/2006/relationships/slideLayout" Target="../slideLayouts/slideLayout564.xml"/><Relationship Id="rId24" Type="http://schemas.openxmlformats.org/officeDocument/2006/relationships/slideLayout" Target="../slideLayouts/slideLayout565.xml"/><Relationship Id="rId25" Type="http://schemas.openxmlformats.org/officeDocument/2006/relationships/slideLayout" Target="../slideLayouts/slideLayout566.xml"/><Relationship Id="rId26" Type="http://schemas.openxmlformats.org/officeDocument/2006/relationships/theme" Target="../theme/theme30.xml"/><Relationship Id="rId27" Type="http://schemas.openxmlformats.org/officeDocument/2006/relationships/image" Target="../media/image3.wmf"/><Relationship Id="rId28" Type="http://schemas.openxmlformats.org/officeDocument/2006/relationships/image" Target="../media/image4.wmf"/><Relationship Id="rId10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3.xml"/><Relationship Id="rId13" Type="http://schemas.openxmlformats.org/officeDocument/2006/relationships/slideLayout" Target="../slideLayouts/slideLayout554.xml"/><Relationship Id="rId14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56.xml"/><Relationship Id="rId16" Type="http://schemas.openxmlformats.org/officeDocument/2006/relationships/slideLayout" Target="../slideLayouts/slideLayout557.xml"/><Relationship Id="rId17" Type="http://schemas.openxmlformats.org/officeDocument/2006/relationships/slideLayout" Target="../slideLayouts/slideLayout558.xml"/><Relationship Id="rId18" Type="http://schemas.openxmlformats.org/officeDocument/2006/relationships/slideLayout" Target="../slideLayouts/slideLayout559.xml"/><Relationship Id="rId19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48.xml"/><Relationship Id="rId8" Type="http://schemas.openxmlformats.org/officeDocument/2006/relationships/slideLayout" Target="../slideLayouts/slideLayout549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5.xml"/><Relationship Id="rId20" Type="http://schemas.openxmlformats.org/officeDocument/2006/relationships/slideLayout" Target="../slideLayouts/slideLayout586.xml"/><Relationship Id="rId21" Type="http://schemas.openxmlformats.org/officeDocument/2006/relationships/slideLayout" Target="../slideLayouts/slideLayout587.xml"/><Relationship Id="rId22" Type="http://schemas.openxmlformats.org/officeDocument/2006/relationships/slideLayout" Target="../slideLayouts/slideLayout588.xml"/><Relationship Id="rId23" Type="http://schemas.openxmlformats.org/officeDocument/2006/relationships/slideLayout" Target="../slideLayouts/slideLayout589.xml"/><Relationship Id="rId24" Type="http://schemas.openxmlformats.org/officeDocument/2006/relationships/slideLayout" Target="../slideLayouts/slideLayout590.xml"/><Relationship Id="rId25" Type="http://schemas.openxmlformats.org/officeDocument/2006/relationships/slideLayout" Target="../slideLayouts/slideLayout591.xml"/><Relationship Id="rId26" Type="http://schemas.openxmlformats.org/officeDocument/2006/relationships/slideLayout" Target="../slideLayouts/slideLayout592.xml"/><Relationship Id="rId27" Type="http://schemas.openxmlformats.org/officeDocument/2006/relationships/theme" Target="../theme/theme31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77.xml"/><Relationship Id="rId12" Type="http://schemas.openxmlformats.org/officeDocument/2006/relationships/slideLayout" Target="../slideLayouts/slideLayout578.xml"/><Relationship Id="rId13" Type="http://schemas.openxmlformats.org/officeDocument/2006/relationships/slideLayout" Target="../slideLayouts/slideLayout579.xml"/><Relationship Id="rId14" Type="http://schemas.openxmlformats.org/officeDocument/2006/relationships/slideLayout" Target="../slideLayouts/slideLayout580.xml"/><Relationship Id="rId15" Type="http://schemas.openxmlformats.org/officeDocument/2006/relationships/slideLayout" Target="../slideLayouts/slideLayout581.xml"/><Relationship Id="rId16" Type="http://schemas.openxmlformats.org/officeDocument/2006/relationships/slideLayout" Target="../slideLayouts/slideLayout582.xml"/><Relationship Id="rId17" Type="http://schemas.openxmlformats.org/officeDocument/2006/relationships/slideLayout" Target="../slideLayouts/slideLayout583.xml"/><Relationship Id="rId18" Type="http://schemas.openxmlformats.org/officeDocument/2006/relationships/slideLayout" Target="../slideLayouts/slideLayout584.xml"/><Relationship Id="rId19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67.xml"/><Relationship Id="rId2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3.xml"/><Relationship Id="rId8" Type="http://schemas.openxmlformats.org/officeDocument/2006/relationships/slideLayout" Target="../slideLayouts/slideLayout574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12.xml"/><Relationship Id="rId21" Type="http://schemas.openxmlformats.org/officeDocument/2006/relationships/slideLayout" Target="../slideLayouts/slideLayout613.xml"/><Relationship Id="rId22" Type="http://schemas.openxmlformats.org/officeDocument/2006/relationships/slideLayout" Target="../slideLayouts/slideLayout614.xml"/><Relationship Id="rId23" Type="http://schemas.openxmlformats.org/officeDocument/2006/relationships/slideLayout" Target="../slideLayouts/slideLayout615.xml"/><Relationship Id="rId24" Type="http://schemas.openxmlformats.org/officeDocument/2006/relationships/slideLayout" Target="../slideLayouts/slideLayout616.xml"/><Relationship Id="rId25" Type="http://schemas.openxmlformats.org/officeDocument/2006/relationships/slideLayout" Target="../slideLayouts/slideLayout617.xml"/><Relationship Id="rId26" Type="http://schemas.openxmlformats.org/officeDocument/2006/relationships/slideLayout" Target="../slideLayouts/slideLayout618.xml"/><Relationship Id="rId27" Type="http://schemas.openxmlformats.org/officeDocument/2006/relationships/theme" Target="../theme/theme32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602.xml"/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slideLayout" Target="../slideLayouts/slideLayout605.xml"/><Relationship Id="rId14" Type="http://schemas.openxmlformats.org/officeDocument/2006/relationships/slideLayout" Target="../slideLayouts/slideLayout606.xml"/><Relationship Id="rId15" Type="http://schemas.openxmlformats.org/officeDocument/2006/relationships/slideLayout" Target="../slideLayouts/slideLayout607.xml"/><Relationship Id="rId16" Type="http://schemas.openxmlformats.org/officeDocument/2006/relationships/slideLayout" Target="../slideLayouts/slideLayout608.xml"/><Relationship Id="rId17" Type="http://schemas.openxmlformats.org/officeDocument/2006/relationships/slideLayout" Target="../slideLayouts/slideLayout609.xml"/><Relationship Id="rId18" Type="http://schemas.openxmlformats.org/officeDocument/2006/relationships/slideLayout" Target="../slideLayouts/slideLayout610.xml"/><Relationship Id="rId19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9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20.xml"/><Relationship Id="rId3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6.xml"/><Relationship Id="rId9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8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1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641.xml"/><Relationship Id="rId2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47.xml"/><Relationship Id="rId8" Type="http://schemas.openxmlformats.org/officeDocument/2006/relationships/slideLayout" Target="../slideLayouts/slideLayout648.xml"/><Relationship Id="rId9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50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2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652.xml"/><Relationship Id="rId2" Type="http://schemas.openxmlformats.org/officeDocument/2006/relationships/slideLayout" Target="../slideLayouts/slideLayout653.xml"/><Relationship Id="rId3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58.xml"/><Relationship Id="rId8" Type="http://schemas.openxmlformats.org/officeDocument/2006/relationships/slideLayout" Target="../slideLayouts/slideLayout659.xml"/><Relationship Id="rId9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61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1.xml"/><Relationship Id="rId20" Type="http://schemas.openxmlformats.org/officeDocument/2006/relationships/slideLayout" Target="../slideLayouts/slideLayout682.xml"/><Relationship Id="rId21" Type="http://schemas.openxmlformats.org/officeDocument/2006/relationships/slideLayout" Target="../slideLayouts/slideLayout683.xml"/><Relationship Id="rId22" Type="http://schemas.openxmlformats.org/officeDocument/2006/relationships/slideLayout" Target="../slideLayouts/slideLayout684.xml"/><Relationship Id="rId23" Type="http://schemas.openxmlformats.org/officeDocument/2006/relationships/slideLayout" Target="../slideLayouts/slideLayout685.xml"/><Relationship Id="rId24" Type="http://schemas.openxmlformats.org/officeDocument/2006/relationships/slideLayout" Target="../slideLayouts/slideLayout686.xml"/><Relationship Id="rId25" Type="http://schemas.openxmlformats.org/officeDocument/2006/relationships/slideLayout" Target="../slideLayouts/slideLayout687.xml"/><Relationship Id="rId26" Type="http://schemas.openxmlformats.org/officeDocument/2006/relationships/slideLayout" Target="../slideLayouts/slideLayout688.xml"/><Relationship Id="rId27" Type="http://schemas.openxmlformats.org/officeDocument/2006/relationships/theme" Target="../theme/theme37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672.xml"/><Relationship Id="rId11" Type="http://schemas.openxmlformats.org/officeDocument/2006/relationships/slideLayout" Target="../slideLayouts/slideLayout673.xml"/><Relationship Id="rId12" Type="http://schemas.openxmlformats.org/officeDocument/2006/relationships/slideLayout" Target="../slideLayouts/slideLayout674.xml"/><Relationship Id="rId13" Type="http://schemas.openxmlformats.org/officeDocument/2006/relationships/slideLayout" Target="../slideLayouts/slideLayout675.xml"/><Relationship Id="rId14" Type="http://schemas.openxmlformats.org/officeDocument/2006/relationships/slideLayout" Target="../slideLayouts/slideLayout676.xml"/><Relationship Id="rId15" Type="http://schemas.openxmlformats.org/officeDocument/2006/relationships/slideLayout" Target="../slideLayouts/slideLayout677.xml"/><Relationship Id="rId16" Type="http://schemas.openxmlformats.org/officeDocument/2006/relationships/slideLayout" Target="../slideLayouts/slideLayout678.xml"/><Relationship Id="rId17" Type="http://schemas.openxmlformats.org/officeDocument/2006/relationships/slideLayout" Target="../slideLayouts/slideLayout679.xml"/><Relationship Id="rId18" Type="http://schemas.openxmlformats.org/officeDocument/2006/relationships/slideLayout" Target="../slideLayouts/slideLayout680.xml"/><Relationship Id="rId19" Type="http://schemas.openxmlformats.org/officeDocument/2006/relationships/slideLayout" Target="../slideLayouts/slideLayout681.xml"/><Relationship Id="rId1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69.xml"/><Relationship Id="rId8" Type="http://schemas.openxmlformats.org/officeDocument/2006/relationships/slideLayout" Target="../slideLayouts/slideLayout670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7.xml"/><Relationship Id="rId20" Type="http://schemas.openxmlformats.org/officeDocument/2006/relationships/slideLayout" Target="../slideLayouts/slideLayout708.xml"/><Relationship Id="rId21" Type="http://schemas.openxmlformats.org/officeDocument/2006/relationships/slideLayout" Target="../slideLayouts/slideLayout709.xml"/><Relationship Id="rId22" Type="http://schemas.openxmlformats.org/officeDocument/2006/relationships/slideLayout" Target="../slideLayouts/slideLayout710.xml"/><Relationship Id="rId23" Type="http://schemas.openxmlformats.org/officeDocument/2006/relationships/slideLayout" Target="../slideLayouts/slideLayout711.xml"/><Relationship Id="rId24" Type="http://schemas.openxmlformats.org/officeDocument/2006/relationships/slideLayout" Target="../slideLayouts/slideLayout712.xml"/><Relationship Id="rId25" Type="http://schemas.openxmlformats.org/officeDocument/2006/relationships/slideLayout" Target="../slideLayouts/slideLayout713.xml"/><Relationship Id="rId26" Type="http://schemas.openxmlformats.org/officeDocument/2006/relationships/slideLayout" Target="../slideLayouts/slideLayout714.xml"/><Relationship Id="rId27" Type="http://schemas.openxmlformats.org/officeDocument/2006/relationships/theme" Target="../theme/theme38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698.xml"/><Relationship Id="rId11" Type="http://schemas.openxmlformats.org/officeDocument/2006/relationships/slideLayout" Target="../slideLayouts/slideLayout699.xml"/><Relationship Id="rId12" Type="http://schemas.openxmlformats.org/officeDocument/2006/relationships/slideLayout" Target="../slideLayouts/slideLayout700.xml"/><Relationship Id="rId13" Type="http://schemas.openxmlformats.org/officeDocument/2006/relationships/slideLayout" Target="../slideLayouts/slideLayout701.xml"/><Relationship Id="rId14" Type="http://schemas.openxmlformats.org/officeDocument/2006/relationships/slideLayout" Target="../slideLayouts/slideLayout702.xml"/><Relationship Id="rId15" Type="http://schemas.openxmlformats.org/officeDocument/2006/relationships/slideLayout" Target="../slideLayouts/slideLayout703.xml"/><Relationship Id="rId16" Type="http://schemas.openxmlformats.org/officeDocument/2006/relationships/slideLayout" Target="../slideLayouts/slideLayout704.xml"/><Relationship Id="rId17" Type="http://schemas.openxmlformats.org/officeDocument/2006/relationships/slideLayout" Target="../slideLayouts/slideLayout705.xml"/><Relationship Id="rId18" Type="http://schemas.openxmlformats.org/officeDocument/2006/relationships/slideLayout" Target="../slideLayouts/slideLayout706.xml"/><Relationship Id="rId19" Type="http://schemas.openxmlformats.org/officeDocument/2006/relationships/slideLayout" Target="../slideLayouts/slideLayout707.xml"/><Relationship Id="rId1" Type="http://schemas.openxmlformats.org/officeDocument/2006/relationships/slideLayout" Target="../slideLayouts/slideLayout689.xml"/><Relationship Id="rId2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91.xml"/><Relationship Id="rId4" Type="http://schemas.openxmlformats.org/officeDocument/2006/relationships/slideLayout" Target="../slideLayouts/slideLayout692.xml"/><Relationship Id="rId5" Type="http://schemas.openxmlformats.org/officeDocument/2006/relationships/slideLayout" Target="../slideLayouts/slideLayout693.xml"/><Relationship Id="rId6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5.xml"/><Relationship Id="rId8" Type="http://schemas.openxmlformats.org/officeDocument/2006/relationships/slideLayout" Target="../slideLayouts/slideLayout696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3.xml"/><Relationship Id="rId20" Type="http://schemas.openxmlformats.org/officeDocument/2006/relationships/slideLayout" Target="../slideLayouts/slideLayout734.xml"/><Relationship Id="rId21" Type="http://schemas.openxmlformats.org/officeDocument/2006/relationships/slideLayout" Target="../slideLayouts/slideLayout735.xml"/><Relationship Id="rId22" Type="http://schemas.openxmlformats.org/officeDocument/2006/relationships/slideLayout" Target="../slideLayouts/slideLayout736.xml"/><Relationship Id="rId23" Type="http://schemas.openxmlformats.org/officeDocument/2006/relationships/slideLayout" Target="../slideLayouts/slideLayout737.xml"/><Relationship Id="rId24" Type="http://schemas.openxmlformats.org/officeDocument/2006/relationships/slideLayout" Target="../slideLayouts/slideLayout738.xml"/><Relationship Id="rId25" Type="http://schemas.openxmlformats.org/officeDocument/2006/relationships/slideLayout" Target="../slideLayouts/slideLayout739.xml"/><Relationship Id="rId26" Type="http://schemas.openxmlformats.org/officeDocument/2006/relationships/slideLayout" Target="../slideLayouts/slideLayout740.xml"/><Relationship Id="rId27" Type="http://schemas.openxmlformats.org/officeDocument/2006/relationships/theme" Target="../theme/theme39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724.xml"/><Relationship Id="rId11" Type="http://schemas.openxmlformats.org/officeDocument/2006/relationships/slideLayout" Target="../slideLayouts/slideLayout725.xml"/><Relationship Id="rId12" Type="http://schemas.openxmlformats.org/officeDocument/2006/relationships/slideLayout" Target="../slideLayouts/slideLayout726.xml"/><Relationship Id="rId13" Type="http://schemas.openxmlformats.org/officeDocument/2006/relationships/slideLayout" Target="../slideLayouts/slideLayout727.xml"/><Relationship Id="rId14" Type="http://schemas.openxmlformats.org/officeDocument/2006/relationships/slideLayout" Target="../slideLayouts/slideLayout728.xml"/><Relationship Id="rId15" Type="http://schemas.openxmlformats.org/officeDocument/2006/relationships/slideLayout" Target="../slideLayouts/slideLayout729.xml"/><Relationship Id="rId16" Type="http://schemas.openxmlformats.org/officeDocument/2006/relationships/slideLayout" Target="../slideLayouts/slideLayout730.xml"/><Relationship Id="rId17" Type="http://schemas.openxmlformats.org/officeDocument/2006/relationships/slideLayout" Target="../slideLayouts/slideLayout731.xml"/><Relationship Id="rId18" Type="http://schemas.openxmlformats.org/officeDocument/2006/relationships/slideLayout" Target="../slideLayouts/slideLayout732.xml"/><Relationship Id="rId19" Type="http://schemas.openxmlformats.org/officeDocument/2006/relationships/slideLayout" Target="../slideLayouts/slideLayout733.xml"/><Relationship Id="rId1" Type="http://schemas.openxmlformats.org/officeDocument/2006/relationships/slideLayout" Target="../slideLayouts/slideLayout715.xml"/><Relationship Id="rId2" Type="http://schemas.openxmlformats.org/officeDocument/2006/relationships/slideLayout" Target="../slideLayouts/slideLayout716.xml"/><Relationship Id="rId3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9.xml"/><Relationship Id="rId6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721.xml"/><Relationship Id="rId8" Type="http://schemas.openxmlformats.org/officeDocument/2006/relationships/slideLayout" Target="../slideLayouts/slideLayout7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2.xml"/><Relationship Id="rId26" Type="http://schemas.openxmlformats.org/officeDocument/2006/relationships/theme" Target="../theme/theme4.xml"/><Relationship Id="rId27" Type="http://schemas.openxmlformats.org/officeDocument/2006/relationships/image" Target="../media/image3.wmf"/><Relationship Id="rId28" Type="http://schemas.openxmlformats.org/officeDocument/2006/relationships/image" Target="../media/image4.wmf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9.xml"/><Relationship Id="rId20" Type="http://schemas.openxmlformats.org/officeDocument/2006/relationships/slideLayout" Target="../slideLayouts/slideLayout760.xml"/><Relationship Id="rId21" Type="http://schemas.openxmlformats.org/officeDocument/2006/relationships/slideLayout" Target="../slideLayouts/slideLayout761.xml"/><Relationship Id="rId22" Type="http://schemas.openxmlformats.org/officeDocument/2006/relationships/slideLayout" Target="../slideLayouts/slideLayout762.xml"/><Relationship Id="rId23" Type="http://schemas.openxmlformats.org/officeDocument/2006/relationships/slideLayout" Target="../slideLayouts/slideLayout763.xml"/><Relationship Id="rId24" Type="http://schemas.openxmlformats.org/officeDocument/2006/relationships/slideLayout" Target="../slideLayouts/slideLayout764.xml"/><Relationship Id="rId25" Type="http://schemas.openxmlformats.org/officeDocument/2006/relationships/slideLayout" Target="../slideLayouts/slideLayout765.xml"/><Relationship Id="rId26" Type="http://schemas.openxmlformats.org/officeDocument/2006/relationships/slideLayout" Target="../slideLayouts/slideLayout766.xml"/><Relationship Id="rId27" Type="http://schemas.openxmlformats.org/officeDocument/2006/relationships/theme" Target="../theme/theme40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750.xml"/><Relationship Id="rId11" Type="http://schemas.openxmlformats.org/officeDocument/2006/relationships/slideLayout" Target="../slideLayouts/slideLayout751.xml"/><Relationship Id="rId12" Type="http://schemas.openxmlformats.org/officeDocument/2006/relationships/slideLayout" Target="../slideLayouts/slideLayout752.xml"/><Relationship Id="rId13" Type="http://schemas.openxmlformats.org/officeDocument/2006/relationships/slideLayout" Target="../slideLayouts/slideLayout753.xml"/><Relationship Id="rId14" Type="http://schemas.openxmlformats.org/officeDocument/2006/relationships/slideLayout" Target="../slideLayouts/slideLayout754.xml"/><Relationship Id="rId15" Type="http://schemas.openxmlformats.org/officeDocument/2006/relationships/slideLayout" Target="../slideLayouts/slideLayout755.xml"/><Relationship Id="rId16" Type="http://schemas.openxmlformats.org/officeDocument/2006/relationships/slideLayout" Target="../slideLayouts/slideLayout756.xml"/><Relationship Id="rId17" Type="http://schemas.openxmlformats.org/officeDocument/2006/relationships/slideLayout" Target="../slideLayouts/slideLayout757.xml"/><Relationship Id="rId18" Type="http://schemas.openxmlformats.org/officeDocument/2006/relationships/slideLayout" Target="../slideLayouts/slideLayout758.xml"/><Relationship Id="rId19" Type="http://schemas.openxmlformats.org/officeDocument/2006/relationships/slideLayout" Target="../slideLayouts/slideLayout759.xml"/><Relationship Id="rId1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42.xml"/><Relationship Id="rId3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44.xml"/><Relationship Id="rId5" Type="http://schemas.openxmlformats.org/officeDocument/2006/relationships/slideLayout" Target="../slideLayouts/slideLayout745.xml"/><Relationship Id="rId6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47.xml"/><Relationship Id="rId8" Type="http://schemas.openxmlformats.org/officeDocument/2006/relationships/slideLayout" Target="../slideLayouts/slideLayout748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7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68.xml"/><Relationship Id="rId3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73.xml"/><Relationship Id="rId8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76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8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778.xml"/><Relationship Id="rId2" Type="http://schemas.openxmlformats.org/officeDocument/2006/relationships/slideLayout" Target="../slideLayouts/slideLayout779.xml"/><Relationship Id="rId3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3.xml"/><Relationship Id="rId7" Type="http://schemas.openxmlformats.org/officeDocument/2006/relationships/slideLayout" Target="../slideLayouts/slideLayout784.xml"/><Relationship Id="rId8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87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7.xml"/><Relationship Id="rId20" Type="http://schemas.openxmlformats.org/officeDocument/2006/relationships/slideLayout" Target="../slideLayouts/slideLayout808.xml"/><Relationship Id="rId21" Type="http://schemas.openxmlformats.org/officeDocument/2006/relationships/slideLayout" Target="../slideLayouts/slideLayout809.xml"/><Relationship Id="rId22" Type="http://schemas.openxmlformats.org/officeDocument/2006/relationships/slideLayout" Target="../slideLayouts/slideLayout810.xml"/><Relationship Id="rId23" Type="http://schemas.openxmlformats.org/officeDocument/2006/relationships/slideLayout" Target="../slideLayouts/slideLayout811.xml"/><Relationship Id="rId24" Type="http://schemas.openxmlformats.org/officeDocument/2006/relationships/slideLayout" Target="../slideLayouts/slideLayout812.xml"/><Relationship Id="rId25" Type="http://schemas.openxmlformats.org/officeDocument/2006/relationships/slideLayout" Target="../slideLayouts/slideLayout813.xml"/><Relationship Id="rId26" Type="http://schemas.openxmlformats.org/officeDocument/2006/relationships/theme" Target="../theme/theme43.xml"/><Relationship Id="rId27" Type="http://schemas.openxmlformats.org/officeDocument/2006/relationships/image" Target="../media/image3.wmf"/><Relationship Id="rId28" Type="http://schemas.openxmlformats.org/officeDocument/2006/relationships/image" Target="../media/image4.wmf"/><Relationship Id="rId10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799.xml"/><Relationship Id="rId12" Type="http://schemas.openxmlformats.org/officeDocument/2006/relationships/slideLayout" Target="../slideLayouts/slideLayout800.xml"/><Relationship Id="rId13" Type="http://schemas.openxmlformats.org/officeDocument/2006/relationships/slideLayout" Target="../slideLayouts/slideLayout801.xml"/><Relationship Id="rId14" Type="http://schemas.openxmlformats.org/officeDocument/2006/relationships/slideLayout" Target="../slideLayouts/slideLayout802.xml"/><Relationship Id="rId15" Type="http://schemas.openxmlformats.org/officeDocument/2006/relationships/slideLayout" Target="../slideLayouts/slideLayout803.xml"/><Relationship Id="rId16" Type="http://schemas.openxmlformats.org/officeDocument/2006/relationships/slideLayout" Target="../slideLayouts/slideLayout804.xml"/><Relationship Id="rId17" Type="http://schemas.openxmlformats.org/officeDocument/2006/relationships/slideLayout" Target="../slideLayouts/slideLayout805.xml"/><Relationship Id="rId18" Type="http://schemas.openxmlformats.org/officeDocument/2006/relationships/slideLayout" Target="../slideLayouts/slideLayout806.xml"/><Relationship Id="rId19" Type="http://schemas.openxmlformats.org/officeDocument/2006/relationships/slideLayout" Target="../slideLayouts/slideLayout807.xml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2.xml"/><Relationship Id="rId20" Type="http://schemas.openxmlformats.org/officeDocument/2006/relationships/slideLayout" Target="../slideLayouts/slideLayout833.xml"/><Relationship Id="rId21" Type="http://schemas.openxmlformats.org/officeDocument/2006/relationships/slideLayout" Target="../slideLayouts/slideLayout834.xml"/><Relationship Id="rId22" Type="http://schemas.openxmlformats.org/officeDocument/2006/relationships/slideLayout" Target="../slideLayouts/slideLayout835.xml"/><Relationship Id="rId23" Type="http://schemas.openxmlformats.org/officeDocument/2006/relationships/slideLayout" Target="../slideLayouts/slideLayout836.xml"/><Relationship Id="rId24" Type="http://schemas.openxmlformats.org/officeDocument/2006/relationships/slideLayout" Target="../slideLayouts/slideLayout837.xml"/><Relationship Id="rId25" Type="http://schemas.openxmlformats.org/officeDocument/2006/relationships/slideLayout" Target="../slideLayouts/slideLayout838.xml"/><Relationship Id="rId26" Type="http://schemas.openxmlformats.org/officeDocument/2006/relationships/slideLayout" Target="../slideLayouts/slideLayout839.xml"/><Relationship Id="rId27" Type="http://schemas.openxmlformats.org/officeDocument/2006/relationships/theme" Target="../theme/theme44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823.xml"/><Relationship Id="rId11" Type="http://schemas.openxmlformats.org/officeDocument/2006/relationships/slideLayout" Target="../slideLayouts/slideLayout824.xml"/><Relationship Id="rId12" Type="http://schemas.openxmlformats.org/officeDocument/2006/relationships/slideLayout" Target="../slideLayouts/slideLayout825.xml"/><Relationship Id="rId13" Type="http://schemas.openxmlformats.org/officeDocument/2006/relationships/slideLayout" Target="../slideLayouts/slideLayout826.xml"/><Relationship Id="rId14" Type="http://schemas.openxmlformats.org/officeDocument/2006/relationships/slideLayout" Target="../slideLayouts/slideLayout827.xml"/><Relationship Id="rId15" Type="http://schemas.openxmlformats.org/officeDocument/2006/relationships/slideLayout" Target="../slideLayouts/slideLayout828.xml"/><Relationship Id="rId16" Type="http://schemas.openxmlformats.org/officeDocument/2006/relationships/slideLayout" Target="../slideLayouts/slideLayout829.xml"/><Relationship Id="rId17" Type="http://schemas.openxmlformats.org/officeDocument/2006/relationships/slideLayout" Target="../slideLayouts/slideLayout830.xml"/><Relationship Id="rId18" Type="http://schemas.openxmlformats.org/officeDocument/2006/relationships/slideLayout" Target="../slideLayouts/slideLayout831.xml"/><Relationship Id="rId19" Type="http://schemas.openxmlformats.org/officeDocument/2006/relationships/slideLayout" Target="../slideLayouts/slideLayout832.xml"/><Relationship Id="rId1" Type="http://schemas.openxmlformats.org/officeDocument/2006/relationships/slideLayout" Target="../slideLayouts/slideLayout814.xml"/><Relationship Id="rId2" Type="http://schemas.openxmlformats.org/officeDocument/2006/relationships/slideLayout" Target="../slideLayouts/slideLayout815.xml"/><Relationship Id="rId3" Type="http://schemas.openxmlformats.org/officeDocument/2006/relationships/slideLayout" Target="../slideLayouts/slideLayout816.xml"/><Relationship Id="rId4" Type="http://schemas.openxmlformats.org/officeDocument/2006/relationships/slideLayout" Target="../slideLayouts/slideLayout817.xml"/><Relationship Id="rId5" Type="http://schemas.openxmlformats.org/officeDocument/2006/relationships/slideLayout" Target="../slideLayouts/slideLayout818.xml"/><Relationship Id="rId6" Type="http://schemas.openxmlformats.org/officeDocument/2006/relationships/slideLayout" Target="../slideLayouts/slideLayout819.xml"/><Relationship Id="rId7" Type="http://schemas.openxmlformats.org/officeDocument/2006/relationships/slideLayout" Target="../slideLayouts/slideLayout820.xml"/><Relationship Id="rId8" Type="http://schemas.openxmlformats.org/officeDocument/2006/relationships/slideLayout" Target="../slideLayouts/slideLayout821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8.xml"/><Relationship Id="rId20" Type="http://schemas.openxmlformats.org/officeDocument/2006/relationships/slideLayout" Target="../slideLayouts/slideLayout859.xml"/><Relationship Id="rId21" Type="http://schemas.openxmlformats.org/officeDocument/2006/relationships/slideLayout" Target="../slideLayouts/slideLayout860.xml"/><Relationship Id="rId22" Type="http://schemas.openxmlformats.org/officeDocument/2006/relationships/slideLayout" Target="../slideLayouts/slideLayout861.xml"/><Relationship Id="rId23" Type="http://schemas.openxmlformats.org/officeDocument/2006/relationships/slideLayout" Target="../slideLayouts/slideLayout862.xml"/><Relationship Id="rId24" Type="http://schemas.openxmlformats.org/officeDocument/2006/relationships/slideLayout" Target="../slideLayouts/slideLayout863.xml"/><Relationship Id="rId25" Type="http://schemas.openxmlformats.org/officeDocument/2006/relationships/slideLayout" Target="../slideLayouts/slideLayout864.xml"/><Relationship Id="rId26" Type="http://schemas.openxmlformats.org/officeDocument/2006/relationships/slideLayout" Target="../slideLayouts/slideLayout865.xml"/><Relationship Id="rId27" Type="http://schemas.openxmlformats.org/officeDocument/2006/relationships/theme" Target="../theme/theme45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849.xml"/><Relationship Id="rId11" Type="http://schemas.openxmlformats.org/officeDocument/2006/relationships/slideLayout" Target="../slideLayouts/slideLayout850.xml"/><Relationship Id="rId12" Type="http://schemas.openxmlformats.org/officeDocument/2006/relationships/slideLayout" Target="../slideLayouts/slideLayout851.xml"/><Relationship Id="rId13" Type="http://schemas.openxmlformats.org/officeDocument/2006/relationships/slideLayout" Target="../slideLayouts/slideLayout852.xml"/><Relationship Id="rId14" Type="http://schemas.openxmlformats.org/officeDocument/2006/relationships/slideLayout" Target="../slideLayouts/slideLayout853.xml"/><Relationship Id="rId15" Type="http://schemas.openxmlformats.org/officeDocument/2006/relationships/slideLayout" Target="../slideLayouts/slideLayout854.xml"/><Relationship Id="rId16" Type="http://schemas.openxmlformats.org/officeDocument/2006/relationships/slideLayout" Target="../slideLayouts/slideLayout855.xml"/><Relationship Id="rId17" Type="http://schemas.openxmlformats.org/officeDocument/2006/relationships/slideLayout" Target="../slideLayouts/slideLayout856.xml"/><Relationship Id="rId18" Type="http://schemas.openxmlformats.org/officeDocument/2006/relationships/slideLayout" Target="../slideLayouts/slideLayout857.xml"/><Relationship Id="rId19" Type="http://schemas.openxmlformats.org/officeDocument/2006/relationships/slideLayout" Target="../slideLayouts/slideLayout858.xml"/><Relationship Id="rId1" Type="http://schemas.openxmlformats.org/officeDocument/2006/relationships/slideLayout" Target="../slideLayouts/slideLayout840.xml"/><Relationship Id="rId2" Type="http://schemas.openxmlformats.org/officeDocument/2006/relationships/slideLayout" Target="../slideLayouts/slideLayout841.xml"/><Relationship Id="rId3" Type="http://schemas.openxmlformats.org/officeDocument/2006/relationships/slideLayout" Target="../slideLayouts/slideLayout842.xml"/><Relationship Id="rId4" Type="http://schemas.openxmlformats.org/officeDocument/2006/relationships/slideLayout" Target="../slideLayouts/slideLayout843.xml"/><Relationship Id="rId5" Type="http://schemas.openxmlformats.org/officeDocument/2006/relationships/slideLayout" Target="../slideLayouts/slideLayout844.xml"/><Relationship Id="rId6" Type="http://schemas.openxmlformats.org/officeDocument/2006/relationships/slideLayout" Target="../slideLayouts/slideLayout845.xml"/><Relationship Id="rId7" Type="http://schemas.openxmlformats.org/officeDocument/2006/relationships/slideLayout" Target="../slideLayouts/slideLayout846.xml"/><Relationship Id="rId8" Type="http://schemas.openxmlformats.org/officeDocument/2006/relationships/slideLayout" Target="../slideLayouts/slideLayout847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866.xml"/><Relationship Id="rId2" Type="http://schemas.openxmlformats.org/officeDocument/2006/relationships/slideLayout" Target="../slideLayouts/slideLayout867.xml"/><Relationship Id="rId3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1.xml"/><Relationship Id="rId7" Type="http://schemas.openxmlformats.org/officeDocument/2006/relationships/slideLayout" Target="../slideLayouts/slideLayout872.xml"/><Relationship Id="rId8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877.xml"/><Relationship Id="rId2" Type="http://schemas.openxmlformats.org/officeDocument/2006/relationships/slideLayout" Target="../slideLayouts/slideLayout878.xml"/><Relationship Id="rId3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2.xml"/><Relationship Id="rId7" Type="http://schemas.openxmlformats.org/officeDocument/2006/relationships/slideLayout" Target="../slideLayouts/slideLayout883.xml"/><Relationship Id="rId8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8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89.xml"/><Relationship Id="rId3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4.xml"/><Relationship Id="rId8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89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899.xml"/><Relationship Id="rId2" Type="http://schemas.openxmlformats.org/officeDocument/2006/relationships/slideLayout" Target="../slideLayouts/slideLayout900.xml"/><Relationship Id="rId3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4.xml"/><Relationship Id="rId7" Type="http://schemas.openxmlformats.org/officeDocument/2006/relationships/slideLayout" Target="../slideLayouts/slideLayout905.xml"/><Relationship Id="rId8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0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98.xml"/><Relationship Id="rId27" Type="http://schemas.openxmlformats.org/officeDocument/2006/relationships/theme" Target="../theme/theme5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8.xml"/><Relationship Id="rId20" Type="http://schemas.openxmlformats.org/officeDocument/2006/relationships/slideLayout" Target="../slideLayouts/slideLayout929.xml"/><Relationship Id="rId21" Type="http://schemas.openxmlformats.org/officeDocument/2006/relationships/slideLayout" Target="../slideLayouts/slideLayout930.xml"/><Relationship Id="rId22" Type="http://schemas.openxmlformats.org/officeDocument/2006/relationships/slideLayout" Target="../slideLayouts/slideLayout931.xml"/><Relationship Id="rId23" Type="http://schemas.openxmlformats.org/officeDocument/2006/relationships/slideLayout" Target="../slideLayouts/slideLayout932.xml"/><Relationship Id="rId24" Type="http://schemas.openxmlformats.org/officeDocument/2006/relationships/slideLayout" Target="../slideLayouts/slideLayout933.xml"/><Relationship Id="rId25" Type="http://schemas.openxmlformats.org/officeDocument/2006/relationships/slideLayout" Target="../slideLayouts/slideLayout934.xml"/><Relationship Id="rId26" Type="http://schemas.openxmlformats.org/officeDocument/2006/relationships/slideLayout" Target="../slideLayouts/slideLayout935.xml"/><Relationship Id="rId27" Type="http://schemas.openxmlformats.org/officeDocument/2006/relationships/theme" Target="../theme/theme50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0.xml"/><Relationship Id="rId12" Type="http://schemas.openxmlformats.org/officeDocument/2006/relationships/slideLayout" Target="../slideLayouts/slideLayout921.xml"/><Relationship Id="rId13" Type="http://schemas.openxmlformats.org/officeDocument/2006/relationships/slideLayout" Target="../slideLayouts/slideLayout922.xml"/><Relationship Id="rId14" Type="http://schemas.openxmlformats.org/officeDocument/2006/relationships/slideLayout" Target="../slideLayouts/slideLayout923.xml"/><Relationship Id="rId15" Type="http://schemas.openxmlformats.org/officeDocument/2006/relationships/slideLayout" Target="../slideLayouts/slideLayout924.xml"/><Relationship Id="rId16" Type="http://schemas.openxmlformats.org/officeDocument/2006/relationships/slideLayout" Target="../slideLayouts/slideLayout925.xml"/><Relationship Id="rId17" Type="http://schemas.openxmlformats.org/officeDocument/2006/relationships/slideLayout" Target="../slideLayouts/slideLayout926.xml"/><Relationship Id="rId18" Type="http://schemas.openxmlformats.org/officeDocument/2006/relationships/slideLayout" Target="../slideLayouts/slideLayout927.xml"/><Relationship Id="rId19" Type="http://schemas.openxmlformats.org/officeDocument/2006/relationships/slideLayout" Target="../slideLayouts/slideLayout928.xml"/><Relationship Id="rId1" Type="http://schemas.openxmlformats.org/officeDocument/2006/relationships/slideLayout" Target="../slideLayouts/slideLayout910.xml"/><Relationship Id="rId2" Type="http://schemas.openxmlformats.org/officeDocument/2006/relationships/slideLayout" Target="../slideLayouts/slideLayout911.xml"/><Relationship Id="rId3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5.xml"/><Relationship Id="rId7" Type="http://schemas.openxmlformats.org/officeDocument/2006/relationships/slideLayout" Target="../slideLayouts/slideLayout916.xml"/><Relationship Id="rId8" Type="http://schemas.openxmlformats.org/officeDocument/2006/relationships/slideLayout" Target="../slideLayouts/slideLayout917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4.xml"/><Relationship Id="rId20" Type="http://schemas.openxmlformats.org/officeDocument/2006/relationships/slideLayout" Target="../slideLayouts/slideLayout955.xml"/><Relationship Id="rId21" Type="http://schemas.openxmlformats.org/officeDocument/2006/relationships/slideLayout" Target="../slideLayouts/slideLayout956.xml"/><Relationship Id="rId22" Type="http://schemas.openxmlformats.org/officeDocument/2006/relationships/slideLayout" Target="../slideLayouts/slideLayout957.xml"/><Relationship Id="rId23" Type="http://schemas.openxmlformats.org/officeDocument/2006/relationships/slideLayout" Target="../slideLayouts/slideLayout958.xml"/><Relationship Id="rId24" Type="http://schemas.openxmlformats.org/officeDocument/2006/relationships/slideLayout" Target="../slideLayouts/slideLayout959.xml"/><Relationship Id="rId25" Type="http://schemas.openxmlformats.org/officeDocument/2006/relationships/slideLayout" Target="../slideLayouts/slideLayout960.xml"/><Relationship Id="rId26" Type="http://schemas.openxmlformats.org/officeDocument/2006/relationships/slideLayout" Target="../slideLayouts/slideLayout961.xml"/><Relationship Id="rId27" Type="http://schemas.openxmlformats.org/officeDocument/2006/relationships/theme" Target="../theme/theme51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945.xml"/><Relationship Id="rId11" Type="http://schemas.openxmlformats.org/officeDocument/2006/relationships/slideLayout" Target="../slideLayouts/slideLayout946.xml"/><Relationship Id="rId12" Type="http://schemas.openxmlformats.org/officeDocument/2006/relationships/slideLayout" Target="../slideLayouts/slideLayout947.xml"/><Relationship Id="rId13" Type="http://schemas.openxmlformats.org/officeDocument/2006/relationships/slideLayout" Target="../slideLayouts/slideLayout948.xml"/><Relationship Id="rId14" Type="http://schemas.openxmlformats.org/officeDocument/2006/relationships/slideLayout" Target="../slideLayouts/slideLayout949.xml"/><Relationship Id="rId15" Type="http://schemas.openxmlformats.org/officeDocument/2006/relationships/slideLayout" Target="../slideLayouts/slideLayout950.xml"/><Relationship Id="rId16" Type="http://schemas.openxmlformats.org/officeDocument/2006/relationships/slideLayout" Target="../slideLayouts/slideLayout951.xml"/><Relationship Id="rId17" Type="http://schemas.openxmlformats.org/officeDocument/2006/relationships/slideLayout" Target="../slideLayouts/slideLayout952.xml"/><Relationship Id="rId18" Type="http://schemas.openxmlformats.org/officeDocument/2006/relationships/slideLayout" Target="../slideLayouts/slideLayout953.xml"/><Relationship Id="rId19" Type="http://schemas.openxmlformats.org/officeDocument/2006/relationships/slideLayout" Target="../slideLayouts/slideLayout954.xml"/><Relationship Id="rId1" Type="http://schemas.openxmlformats.org/officeDocument/2006/relationships/slideLayout" Target="../slideLayouts/slideLayout936.xml"/><Relationship Id="rId2" Type="http://schemas.openxmlformats.org/officeDocument/2006/relationships/slideLayout" Target="../slideLayouts/slideLayout937.xml"/><Relationship Id="rId3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9.xml"/><Relationship Id="rId5" Type="http://schemas.openxmlformats.org/officeDocument/2006/relationships/slideLayout" Target="../slideLayouts/slideLayout940.xml"/><Relationship Id="rId6" Type="http://schemas.openxmlformats.org/officeDocument/2006/relationships/slideLayout" Target="../slideLayouts/slideLayout941.xml"/><Relationship Id="rId7" Type="http://schemas.openxmlformats.org/officeDocument/2006/relationships/slideLayout" Target="../slideLayouts/slideLayout942.xml"/><Relationship Id="rId8" Type="http://schemas.openxmlformats.org/officeDocument/2006/relationships/slideLayout" Target="../slideLayouts/slideLayout943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0.xml"/><Relationship Id="rId20" Type="http://schemas.openxmlformats.org/officeDocument/2006/relationships/slideLayout" Target="../slideLayouts/slideLayout981.xml"/><Relationship Id="rId21" Type="http://schemas.openxmlformats.org/officeDocument/2006/relationships/slideLayout" Target="../slideLayouts/slideLayout982.xml"/><Relationship Id="rId22" Type="http://schemas.openxmlformats.org/officeDocument/2006/relationships/slideLayout" Target="../slideLayouts/slideLayout983.xml"/><Relationship Id="rId23" Type="http://schemas.openxmlformats.org/officeDocument/2006/relationships/slideLayout" Target="../slideLayouts/slideLayout984.xml"/><Relationship Id="rId24" Type="http://schemas.openxmlformats.org/officeDocument/2006/relationships/slideLayout" Target="../slideLayouts/slideLayout985.xml"/><Relationship Id="rId25" Type="http://schemas.openxmlformats.org/officeDocument/2006/relationships/slideLayout" Target="../slideLayouts/slideLayout986.xml"/><Relationship Id="rId26" Type="http://schemas.openxmlformats.org/officeDocument/2006/relationships/slideLayout" Target="../slideLayouts/slideLayout987.xml"/><Relationship Id="rId27" Type="http://schemas.openxmlformats.org/officeDocument/2006/relationships/theme" Target="../theme/theme52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971.xml"/><Relationship Id="rId11" Type="http://schemas.openxmlformats.org/officeDocument/2006/relationships/slideLayout" Target="../slideLayouts/slideLayout972.xml"/><Relationship Id="rId12" Type="http://schemas.openxmlformats.org/officeDocument/2006/relationships/slideLayout" Target="../slideLayouts/slideLayout973.xml"/><Relationship Id="rId13" Type="http://schemas.openxmlformats.org/officeDocument/2006/relationships/slideLayout" Target="../slideLayouts/slideLayout974.xml"/><Relationship Id="rId14" Type="http://schemas.openxmlformats.org/officeDocument/2006/relationships/slideLayout" Target="../slideLayouts/slideLayout975.xml"/><Relationship Id="rId15" Type="http://schemas.openxmlformats.org/officeDocument/2006/relationships/slideLayout" Target="../slideLayouts/slideLayout976.xml"/><Relationship Id="rId16" Type="http://schemas.openxmlformats.org/officeDocument/2006/relationships/slideLayout" Target="../slideLayouts/slideLayout977.xml"/><Relationship Id="rId17" Type="http://schemas.openxmlformats.org/officeDocument/2006/relationships/slideLayout" Target="../slideLayouts/slideLayout978.xml"/><Relationship Id="rId18" Type="http://schemas.openxmlformats.org/officeDocument/2006/relationships/slideLayout" Target="../slideLayouts/slideLayout979.xml"/><Relationship Id="rId19" Type="http://schemas.openxmlformats.org/officeDocument/2006/relationships/slideLayout" Target="../slideLayouts/slideLayout980.xml"/><Relationship Id="rId1" Type="http://schemas.openxmlformats.org/officeDocument/2006/relationships/slideLayout" Target="../slideLayouts/slideLayout962.xml"/><Relationship Id="rId2" Type="http://schemas.openxmlformats.org/officeDocument/2006/relationships/slideLayout" Target="../slideLayouts/slideLayout963.xml"/><Relationship Id="rId3" Type="http://schemas.openxmlformats.org/officeDocument/2006/relationships/slideLayout" Target="../slideLayouts/slideLayout964.xml"/><Relationship Id="rId4" Type="http://schemas.openxmlformats.org/officeDocument/2006/relationships/slideLayout" Target="../slideLayouts/slideLayout965.xml"/><Relationship Id="rId5" Type="http://schemas.openxmlformats.org/officeDocument/2006/relationships/slideLayout" Target="../slideLayouts/slideLayout966.xml"/><Relationship Id="rId6" Type="http://schemas.openxmlformats.org/officeDocument/2006/relationships/slideLayout" Target="../slideLayouts/slideLayout967.xml"/><Relationship Id="rId7" Type="http://schemas.openxmlformats.org/officeDocument/2006/relationships/slideLayout" Target="../slideLayouts/slideLayout968.xml"/><Relationship Id="rId8" Type="http://schemas.openxmlformats.org/officeDocument/2006/relationships/slideLayout" Target="../slideLayouts/slideLayout969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6.xml"/><Relationship Id="rId20" Type="http://schemas.openxmlformats.org/officeDocument/2006/relationships/slideLayout" Target="../slideLayouts/slideLayout1007.xml"/><Relationship Id="rId21" Type="http://schemas.openxmlformats.org/officeDocument/2006/relationships/slideLayout" Target="../slideLayouts/slideLayout1008.xml"/><Relationship Id="rId22" Type="http://schemas.openxmlformats.org/officeDocument/2006/relationships/slideLayout" Target="../slideLayouts/slideLayout1009.xml"/><Relationship Id="rId23" Type="http://schemas.openxmlformats.org/officeDocument/2006/relationships/slideLayout" Target="../slideLayouts/slideLayout1010.xml"/><Relationship Id="rId24" Type="http://schemas.openxmlformats.org/officeDocument/2006/relationships/slideLayout" Target="../slideLayouts/slideLayout1011.xml"/><Relationship Id="rId25" Type="http://schemas.openxmlformats.org/officeDocument/2006/relationships/slideLayout" Target="../slideLayouts/slideLayout1012.xml"/><Relationship Id="rId26" Type="http://schemas.openxmlformats.org/officeDocument/2006/relationships/slideLayout" Target="../slideLayouts/slideLayout1013.xml"/><Relationship Id="rId27" Type="http://schemas.openxmlformats.org/officeDocument/2006/relationships/theme" Target="../theme/theme5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997.xml"/><Relationship Id="rId11" Type="http://schemas.openxmlformats.org/officeDocument/2006/relationships/slideLayout" Target="../slideLayouts/slideLayout998.xml"/><Relationship Id="rId12" Type="http://schemas.openxmlformats.org/officeDocument/2006/relationships/slideLayout" Target="../slideLayouts/slideLayout999.xml"/><Relationship Id="rId13" Type="http://schemas.openxmlformats.org/officeDocument/2006/relationships/slideLayout" Target="../slideLayouts/slideLayout1000.xml"/><Relationship Id="rId14" Type="http://schemas.openxmlformats.org/officeDocument/2006/relationships/slideLayout" Target="../slideLayouts/slideLayout1001.xml"/><Relationship Id="rId15" Type="http://schemas.openxmlformats.org/officeDocument/2006/relationships/slideLayout" Target="../slideLayouts/slideLayout1002.xml"/><Relationship Id="rId16" Type="http://schemas.openxmlformats.org/officeDocument/2006/relationships/slideLayout" Target="../slideLayouts/slideLayout1003.xml"/><Relationship Id="rId17" Type="http://schemas.openxmlformats.org/officeDocument/2006/relationships/slideLayout" Target="../slideLayouts/slideLayout1004.xml"/><Relationship Id="rId18" Type="http://schemas.openxmlformats.org/officeDocument/2006/relationships/slideLayout" Target="../slideLayouts/slideLayout1005.xml"/><Relationship Id="rId19" Type="http://schemas.openxmlformats.org/officeDocument/2006/relationships/slideLayout" Target="../slideLayouts/slideLayout1006.xml"/><Relationship Id="rId1" Type="http://schemas.openxmlformats.org/officeDocument/2006/relationships/slideLayout" Target="../slideLayouts/slideLayout988.xml"/><Relationship Id="rId2" Type="http://schemas.openxmlformats.org/officeDocument/2006/relationships/slideLayout" Target="../slideLayouts/slideLayout989.xml"/><Relationship Id="rId3" Type="http://schemas.openxmlformats.org/officeDocument/2006/relationships/slideLayout" Target="../slideLayouts/slideLayout990.xml"/><Relationship Id="rId4" Type="http://schemas.openxmlformats.org/officeDocument/2006/relationships/slideLayout" Target="../slideLayouts/slideLayout991.xml"/><Relationship Id="rId5" Type="http://schemas.openxmlformats.org/officeDocument/2006/relationships/slideLayout" Target="../slideLayouts/slideLayout992.xml"/><Relationship Id="rId6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4.xml"/><Relationship Id="rId8" Type="http://schemas.openxmlformats.org/officeDocument/2006/relationships/slideLayout" Target="../slideLayouts/slideLayout99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24.xml"/><Relationship Id="rId27" Type="http://schemas.openxmlformats.org/officeDocument/2006/relationships/theme" Target="../theme/theme6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officina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"/>
            <a:ext cx="156539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4738" r:id="rId13"/>
    <p:sldLayoutId id="2147484739" r:id="rId14"/>
    <p:sldLayoutId id="2147484740" r:id="rId15"/>
    <p:sldLayoutId id="2147484741" r:id="rId16"/>
    <p:sldLayoutId id="2147484742" r:id="rId17"/>
    <p:sldLayoutId id="2147484743" r:id="rId18"/>
    <p:sldLayoutId id="2147484744" r:id="rId19"/>
    <p:sldLayoutId id="2147484745" r:id="rId20"/>
    <p:sldLayoutId id="2147484746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  <p:sldLayoutId id="2147483930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rgbClr val="004683"/>
              </a:gs>
              <a:gs pos="50000">
                <a:srgbClr val="339933"/>
              </a:gs>
              <a:gs pos="100000">
                <a:srgbClr val="00468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183884"/>
              </a:gs>
              <a:gs pos="50000">
                <a:srgbClr val="339933"/>
              </a:gs>
              <a:gs pos="100000">
                <a:srgbClr val="1838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3813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inserire il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52388" y="31750"/>
            <a:ext cx="101441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350F0-1F22-204E-9F9A-78676214284D}" type="slidenum">
              <a:rPr lang="it-IT" sz="800"/>
              <a:pPr/>
              <a:t>‹#›</a:t>
            </a:fld>
            <a:endParaRPr lang="it-IT" sz="800"/>
          </a:p>
        </p:txBody>
      </p:sp>
      <p:pic>
        <p:nvPicPr>
          <p:cNvPr id="1032" name="Picture 8" descr="credito cooperativ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0488"/>
            <a:ext cx="7858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8329613" y="31750"/>
            <a:ext cx="76517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1034" name="Picture 10" descr="se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0325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1" r:id="rId23"/>
    <p:sldLayoutId id="2147484032" r:id="rId24"/>
    <p:sldLayoutId id="2147484033" r:id="rId25"/>
    <p:sldLayoutId id="2147484034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4750" r:id="rId12"/>
    <p:sldLayoutId id="2147484751" r:id="rId13"/>
    <p:sldLayoutId id="2147484752" r:id="rId14"/>
    <p:sldLayoutId id="214748475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  <p:sldLayoutId id="2147484128" r:id="rId18"/>
    <p:sldLayoutId id="2147484129" r:id="rId19"/>
    <p:sldLayoutId id="2147484130" r:id="rId20"/>
    <p:sldLayoutId id="2147484131" r:id="rId21"/>
    <p:sldLayoutId id="2147484132" r:id="rId22"/>
    <p:sldLayoutId id="2147484133" r:id="rId23"/>
    <p:sldLayoutId id="2147484134" r:id="rId24"/>
    <p:sldLayoutId id="2147484135" r:id="rId25"/>
    <p:sldLayoutId id="2147484136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  <p:sldLayoutId id="2147484186" r:id="rId22"/>
    <p:sldLayoutId id="2147484187" r:id="rId23"/>
    <p:sldLayoutId id="2147484188" r:id="rId24"/>
    <p:sldLayoutId id="2147484189" r:id="rId25"/>
    <p:sldLayoutId id="2147484190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rgbClr val="004683"/>
              </a:gs>
              <a:gs pos="50000">
                <a:srgbClr val="339933"/>
              </a:gs>
              <a:gs pos="100000">
                <a:srgbClr val="00468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183884"/>
              </a:gs>
              <a:gs pos="50000">
                <a:srgbClr val="339933"/>
              </a:gs>
              <a:gs pos="100000">
                <a:srgbClr val="1838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3813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inserire il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52388" y="31750"/>
            <a:ext cx="101441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350F0-1F22-204E-9F9A-78676214284D}" type="slidenum">
              <a:rPr lang="it-IT" sz="800"/>
              <a:pPr/>
              <a:t>‹#›</a:t>
            </a:fld>
            <a:endParaRPr lang="it-IT" sz="800"/>
          </a:p>
        </p:txBody>
      </p:sp>
      <p:pic>
        <p:nvPicPr>
          <p:cNvPr id="1032" name="Picture 8" descr="credito cooperativ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0488"/>
            <a:ext cx="7858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8329613" y="31750"/>
            <a:ext cx="76517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1034" name="Picture 10" descr="se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0325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  <p:sldLayoutId id="2147484262" r:id="rId20"/>
    <p:sldLayoutId id="2147484263" r:id="rId21"/>
    <p:sldLayoutId id="2147484264" r:id="rId22"/>
    <p:sldLayoutId id="2147484265" r:id="rId23"/>
    <p:sldLayoutId id="2147484266" r:id="rId24"/>
    <p:sldLayoutId id="2147484267" r:id="rId2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  <p:sldLayoutId id="2147484287" r:id="rId19"/>
    <p:sldLayoutId id="2147484288" r:id="rId20"/>
    <p:sldLayoutId id="2147484289" r:id="rId21"/>
    <p:sldLayoutId id="2147484290" r:id="rId22"/>
    <p:sldLayoutId id="2147484291" r:id="rId23"/>
    <p:sldLayoutId id="2147484292" r:id="rId24"/>
    <p:sldLayoutId id="2147484293" r:id="rId25"/>
    <p:sldLayoutId id="2147484294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  <p:sldLayoutId id="2147484312" r:id="rId17"/>
    <p:sldLayoutId id="2147484313" r:id="rId18"/>
    <p:sldLayoutId id="2147484314" r:id="rId19"/>
    <p:sldLayoutId id="2147484315" r:id="rId20"/>
    <p:sldLayoutId id="2147484316" r:id="rId21"/>
    <p:sldLayoutId id="2147484317" r:id="rId22"/>
    <p:sldLayoutId id="2147484318" r:id="rId23"/>
    <p:sldLayoutId id="2147484319" r:id="rId24"/>
    <p:sldLayoutId id="2147484320" r:id="rId25"/>
    <p:sldLayoutId id="2147484321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  <p:sldLayoutId id="2147484389" r:id="rId19"/>
    <p:sldLayoutId id="2147484390" r:id="rId20"/>
    <p:sldLayoutId id="2147484391" r:id="rId21"/>
    <p:sldLayoutId id="2147484392" r:id="rId22"/>
    <p:sldLayoutId id="2147484393" r:id="rId23"/>
    <p:sldLayoutId id="2147484394" r:id="rId24"/>
    <p:sldLayoutId id="2147484395" r:id="rId25"/>
    <p:sldLayoutId id="2147484396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  <p:sldLayoutId id="2147484411" r:id="rId14"/>
    <p:sldLayoutId id="2147484412" r:id="rId15"/>
    <p:sldLayoutId id="2147484413" r:id="rId16"/>
    <p:sldLayoutId id="2147484414" r:id="rId17"/>
    <p:sldLayoutId id="2147484415" r:id="rId18"/>
    <p:sldLayoutId id="2147484416" r:id="rId19"/>
    <p:sldLayoutId id="2147484417" r:id="rId20"/>
    <p:sldLayoutId id="2147484418" r:id="rId21"/>
    <p:sldLayoutId id="2147484419" r:id="rId22"/>
    <p:sldLayoutId id="2147484420" r:id="rId23"/>
    <p:sldLayoutId id="2147484421" r:id="rId24"/>
    <p:sldLayoutId id="2147484422" r:id="rId25"/>
    <p:sldLayoutId id="2147484423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  <p:sldLayoutId id="2147484442" r:id="rId18"/>
    <p:sldLayoutId id="2147484443" r:id="rId19"/>
    <p:sldLayoutId id="2147484444" r:id="rId20"/>
    <p:sldLayoutId id="2147484445" r:id="rId21"/>
    <p:sldLayoutId id="2147484446" r:id="rId22"/>
    <p:sldLayoutId id="2147484447" r:id="rId23"/>
    <p:sldLayoutId id="2147484448" r:id="rId24"/>
    <p:sldLayoutId id="2147484449" r:id="rId25"/>
    <p:sldLayoutId id="2147484450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rgbClr val="004683"/>
              </a:gs>
              <a:gs pos="50000">
                <a:srgbClr val="339933"/>
              </a:gs>
              <a:gs pos="100000">
                <a:srgbClr val="00468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183884"/>
              </a:gs>
              <a:gs pos="50000">
                <a:srgbClr val="339933"/>
              </a:gs>
              <a:gs pos="100000">
                <a:srgbClr val="1838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3813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inserire il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52388" y="31750"/>
            <a:ext cx="101441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350F0-1F22-204E-9F9A-78676214284D}" type="slidenum">
              <a:rPr lang="it-IT" sz="800"/>
              <a:pPr/>
              <a:t>‹#›</a:t>
            </a:fld>
            <a:endParaRPr lang="it-IT" sz="800"/>
          </a:p>
        </p:txBody>
      </p:sp>
      <p:pic>
        <p:nvPicPr>
          <p:cNvPr id="1032" name="Picture 8" descr="credito cooperativ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0488"/>
            <a:ext cx="7858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8329613" y="31750"/>
            <a:ext cx="76517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1034" name="Picture 10" descr="se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0325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  <p:sldLayoutId id="2147484470" r:id="rId19"/>
    <p:sldLayoutId id="2147484471" r:id="rId20"/>
    <p:sldLayoutId id="2147484472" r:id="rId21"/>
    <p:sldLayoutId id="2147484473" r:id="rId22"/>
    <p:sldLayoutId id="2147484474" r:id="rId23"/>
    <p:sldLayoutId id="2147484475" r:id="rId24"/>
    <p:sldLayoutId id="2147484476" r:id="rId25"/>
    <p:sldLayoutId id="2147484477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rgbClr val="004683"/>
              </a:gs>
              <a:gs pos="50000">
                <a:srgbClr val="339933"/>
              </a:gs>
              <a:gs pos="100000">
                <a:srgbClr val="00468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183884"/>
              </a:gs>
              <a:gs pos="50000">
                <a:srgbClr val="339933"/>
              </a:gs>
              <a:gs pos="100000">
                <a:srgbClr val="1838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3813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inserire il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52388" y="31750"/>
            <a:ext cx="101441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350F0-1F22-204E-9F9A-78676214284D}" type="slidenum">
              <a:rPr lang="it-IT" sz="800"/>
              <a:pPr/>
              <a:t>‹#›</a:t>
            </a:fld>
            <a:endParaRPr lang="it-IT" sz="800"/>
          </a:p>
        </p:txBody>
      </p:sp>
      <p:pic>
        <p:nvPicPr>
          <p:cNvPr id="1032" name="Picture 8" descr="credito cooperativ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0488"/>
            <a:ext cx="7858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 flipH="1">
            <a:off x="8329613" y="31750"/>
            <a:ext cx="76517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1034" name="Picture 10" descr="se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0325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  <p:sldLayoutId id="2147484519" r:id="rId17"/>
    <p:sldLayoutId id="2147484520" r:id="rId18"/>
    <p:sldLayoutId id="2147484521" r:id="rId19"/>
    <p:sldLayoutId id="2147484522" r:id="rId20"/>
    <p:sldLayoutId id="2147484523" r:id="rId21"/>
    <p:sldLayoutId id="2147484524" r:id="rId22"/>
    <p:sldLayoutId id="2147484525" r:id="rId23"/>
    <p:sldLayoutId id="2147484526" r:id="rId24"/>
    <p:sldLayoutId id="2147484527" r:id="rId2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  <p:sldLayoutId id="2147484545" r:id="rId17"/>
    <p:sldLayoutId id="2147484546" r:id="rId18"/>
    <p:sldLayoutId id="2147484547" r:id="rId19"/>
    <p:sldLayoutId id="2147484548" r:id="rId20"/>
    <p:sldLayoutId id="2147484549" r:id="rId21"/>
    <p:sldLayoutId id="2147484550" r:id="rId22"/>
    <p:sldLayoutId id="2147484551" r:id="rId23"/>
    <p:sldLayoutId id="2147484552" r:id="rId24"/>
    <p:sldLayoutId id="2147484553" r:id="rId25"/>
    <p:sldLayoutId id="2147484554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  <p:sldLayoutId id="2147484568" r:id="rId13"/>
    <p:sldLayoutId id="2147484569" r:id="rId14"/>
    <p:sldLayoutId id="2147484570" r:id="rId15"/>
    <p:sldLayoutId id="2147484571" r:id="rId16"/>
    <p:sldLayoutId id="2147484572" r:id="rId17"/>
    <p:sldLayoutId id="2147484573" r:id="rId18"/>
    <p:sldLayoutId id="2147484574" r:id="rId19"/>
    <p:sldLayoutId id="2147484575" r:id="rId20"/>
    <p:sldLayoutId id="2147484576" r:id="rId21"/>
    <p:sldLayoutId id="2147484577" r:id="rId22"/>
    <p:sldLayoutId id="2147484578" r:id="rId23"/>
    <p:sldLayoutId id="2147484579" r:id="rId24"/>
    <p:sldLayoutId id="2147484580" r:id="rId25"/>
    <p:sldLayoutId id="2147484581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46" r:id="rId16"/>
    <p:sldLayoutId id="2147484647" r:id="rId17"/>
    <p:sldLayoutId id="2147484648" r:id="rId18"/>
    <p:sldLayoutId id="2147484649" r:id="rId19"/>
    <p:sldLayoutId id="2147484650" r:id="rId20"/>
    <p:sldLayoutId id="2147484651" r:id="rId21"/>
    <p:sldLayoutId id="2147484652" r:id="rId22"/>
    <p:sldLayoutId id="2147484653" r:id="rId23"/>
    <p:sldLayoutId id="2147484654" r:id="rId24"/>
    <p:sldLayoutId id="2147484655" r:id="rId25"/>
    <p:sldLayoutId id="2147484656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  <p:sldLayoutId id="2147484671" r:id="rId14"/>
    <p:sldLayoutId id="2147484672" r:id="rId15"/>
    <p:sldLayoutId id="2147484673" r:id="rId16"/>
    <p:sldLayoutId id="2147484674" r:id="rId17"/>
    <p:sldLayoutId id="2147484675" r:id="rId18"/>
    <p:sldLayoutId id="2147484676" r:id="rId19"/>
    <p:sldLayoutId id="2147484677" r:id="rId20"/>
    <p:sldLayoutId id="2147484678" r:id="rId21"/>
    <p:sldLayoutId id="2147484679" r:id="rId22"/>
    <p:sldLayoutId id="2147484680" r:id="rId23"/>
    <p:sldLayoutId id="2147484681" r:id="rId24"/>
    <p:sldLayoutId id="2147484682" r:id="rId25"/>
    <p:sldLayoutId id="2147484683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  <p:sldLayoutId id="2147484697" r:id="rId13"/>
    <p:sldLayoutId id="2147484698" r:id="rId14"/>
    <p:sldLayoutId id="2147484699" r:id="rId15"/>
    <p:sldLayoutId id="2147484700" r:id="rId16"/>
    <p:sldLayoutId id="2147484701" r:id="rId17"/>
    <p:sldLayoutId id="2147484702" r:id="rId18"/>
    <p:sldLayoutId id="2147484703" r:id="rId19"/>
    <p:sldLayoutId id="2147484704" r:id="rId20"/>
    <p:sldLayoutId id="2147484705" r:id="rId21"/>
    <p:sldLayoutId id="2147484706" r:id="rId22"/>
    <p:sldLayoutId id="2147484707" r:id="rId23"/>
    <p:sldLayoutId id="2147484708" r:id="rId24"/>
    <p:sldLayoutId id="2147484709" r:id="rId25"/>
    <p:sldLayoutId id="2147484710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  <p:sldLayoutId id="2147484724" r:id="rId13"/>
    <p:sldLayoutId id="2147484725" r:id="rId14"/>
    <p:sldLayoutId id="2147484726" r:id="rId15"/>
    <p:sldLayoutId id="2147484727" r:id="rId16"/>
    <p:sldLayoutId id="2147484728" r:id="rId17"/>
    <p:sldLayoutId id="2147484729" r:id="rId18"/>
    <p:sldLayoutId id="2147484730" r:id="rId19"/>
    <p:sldLayoutId id="2147484731" r:id="rId20"/>
    <p:sldLayoutId id="2147484732" r:id="rId21"/>
    <p:sldLayoutId id="2147484733" r:id="rId22"/>
    <p:sldLayoutId id="2147484734" r:id="rId23"/>
    <p:sldLayoutId id="2147484735" r:id="rId24"/>
    <p:sldLayoutId id="2147484736" r:id="rId25"/>
    <p:sldLayoutId id="2147484737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50825" y="334963"/>
            <a:ext cx="8642350" cy="6262687"/>
          </a:xfrm>
          <a:prstGeom prst="rect">
            <a:avLst/>
          </a:prstGeom>
          <a:noFill/>
          <a:ln w="9525">
            <a:solidFill>
              <a:srgbClr val="F564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5125" name="Picture 7" descr="officina intestazion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2"/>
          <a:stretch>
            <a:fillRect/>
          </a:stretch>
        </p:blipFill>
        <p:spPr bwMode="auto">
          <a:xfrm>
            <a:off x="0" y="0"/>
            <a:ext cx="1858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331913" y="333375"/>
            <a:ext cx="576262" cy="0"/>
          </a:xfrm>
          <a:prstGeom prst="line">
            <a:avLst/>
          </a:prstGeom>
          <a:noFill/>
          <a:ln w="9525">
            <a:solidFill>
              <a:srgbClr val="F564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777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CF67-7E23-AD45-AFA2-7AB54166ED86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96C-C374-044C-85D6-BC6CBE8C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800" b="1" dirty="0" smtClean="0"/>
              <a:t>La cura di relazioni significative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196" y="5085184"/>
            <a:ext cx="4451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Scuola</a:t>
            </a:r>
            <a:r>
              <a:rPr lang="en-US" sz="2000" dirty="0" smtClean="0"/>
              <a:t> di </a:t>
            </a:r>
            <a:r>
              <a:rPr lang="en-US" sz="2000" dirty="0" err="1" smtClean="0"/>
              <a:t>Formazione</a:t>
            </a:r>
            <a:r>
              <a:rPr lang="en-US" sz="2000" dirty="0" smtClean="0"/>
              <a:t> ACI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settore</a:t>
            </a:r>
            <a:r>
              <a:rPr lang="en-US" sz="2000" dirty="0" smtClean="0"/>
              <a:t> </a:t>
            </a:r>
            <a:r>
              <a:rPr lang="en-US" sz="2000" dirty="0" err="1" smtClean="0"/>
              <a:t>adulti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mina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/>
          <a:stretch/>
        </p:blipFill>
        <p:spPr>
          <a:xfrm>
            <a:off x="0" y="1488010"/>
            <a:ext cx="9144000" cy="5688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7005" y="404664"/>
            <a:ext cx="4078210" cy="269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4400" b="1" dirty="0" err="1" smtClean="0"/>
              <a:t>Alcuni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strumenti</a:t>
            </a:r>
            <a:endParaRPr lang="en-US" sz="4400" b="1" dirty="0" smtClean="0"/>
          </a:p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FFFFFF"/>
                </a:solidFill>
              </a:rPr>
              <a:t>per </a:t>
            </a:r>
            <a:r>
              <a:rPr lang="en-US" sz="4400" b="1" dirty="0" err="1" smtClean="0">
                <a:solidFill>
                  <a:srgbClr val="FFFFFF"/>
                </a:solidFill>
              </a:rPr>
              <a:t>coltivare</a:t>
            </a:r>
            <a:endParaRPr lang="en-US" sz="4400" b="1" dirty="0" smtClean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FFFFFF"/>
                </a:solidFill>
              </a:rPr>
              <a:t>le </a:t>
            </a:r>
            <a:r>
              <a:rPr lang="en-US" sz="4400" b="1" dirty="0" err="1" smtClean="0">
                <a:solidFill>
                  <a:srgbClr val="FFFFFF"/>
                </a:solidFill>
              </a:rPr>
              <a:t>relazioni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740352" y="-7152"/>
            <a:ext cx="1398128" cy="1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132856"/>
            <a:ext cx="3937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Accoglienza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4005064"/>
            <a:ext cx="66247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err="1" smtClean="0"/>
              <a:t>Quali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atteggiamenti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mi </a:t>
            </a:r>
            <a:r>
              <a:rPr lang="en-US" sz="2800" dirty="0" err="1" smtClean="0"/>
              <a:t>fanno</a:t>
            </a:r>
            <a:r>
              <a:rPr lang="en-US" sz="2800" dirty="0" smtClean="0"/>
              <a:t> </a:t>
            </a:r>
            <a:r>
              <a:rPr lang="en-US" sz="2800" dirty="0" err="1" smtClean="0"/>
              <a:t>sentire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accolto</a:t>
            </a:r>
            <a:r>
              <a:rPr lang="en-US" sz="2800" dirty="0" smtClean="0"/>
              <a:t>?</a:t>
            </a:r>
          </a:p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err="1"/>
              <a:t>Q</a:t>
            </a:r>
            <a:r>
              <a:rPr lang="en-US" sz="2800" dirty="0" err="1" smtClean="0"/>
              <a:t>uali</a:t>
            </a:r>
            <a:r>
              <a:rPr lang="en-US" sz="2800" dirty="0" smtClean="0"/>
              <a:t> </a:t>
            </a:r>
            <a:r>
              <a:rPr lang="en-US" sz="2800" dirty="0" err="1" smtClean="0"/>
              <a:t>quelli</a:t>
            </a:r>
            <a:r>
              <a:rPr lang="en-US" sz="2800" dirty="0" smtClean="0"/>
              <a:t> in cui </a:t>
            </a:r>
            <a:r>
              <a:rPr lang="en-US" sz="2800" b="1" dirty="0" smtClean="0"/>
              <a:t>non mi </a:t>
            </a:r>
            <a:r>
              <a:rPr lang="en-US" sz="2800" b="1" dirty="0" err="1" smtClean="0"/>
              <a:t>sento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accolto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8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556792"/>
            <a:ext cx="4629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Non mi </a:t>
            </a:r>
            <a:r>
              <a:rPr lang="en-US" sz="3600" b="1" dirty="0" err="1" smtClean="0">
                <a:solidFill>
                  <a:srgbClr val="FF6600"/>
                </a:solidFill>
              </a:rPr>
              <a:t>sento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giudicato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r>
              <a:rPr lang="en-US" sz="2000" b="1" dirty="0" err="1"/>
              <a:t>imparare</a:t>
            </a:r>
            <a:r>
              <a:rPr lang="en-US" sz="2000" b="1" dirty="0"/>
              <a:t> </a:t>
            </a:r>
            <a:r>
              <a:rPr lang="en-US" sz="2000" b="1" dirty="0" smtClean="0"/>
              <a:t>a </a:t>
            </a:r>
            <a:r>
              <a:rPr lang="en-US" sz="2000" b="1" dirty="0" err="1" smtClean="0"/>
              <a:t>sospendere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giudizio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78092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Non mi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sento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ingabbiato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uno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schema</a:t>
            </a:r>
          </a:p>
          <a:p>
            <a:r>
              <a:rPr lang="en-US" sz="2000" b="1" dirty="0" err="1" smtClean="0"/>
              <a:t>accettare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l’altro</a:t>
            </a:r>
            <a:r>
              <a:rPr lang="en-US" sz="2000" b="1" dirty="0" smtClean="0"/>
              <a:t> per come </a:t>
            </a:r>
            <a:r>
              <a:rPr lang="en-US" sz="2000" b="1" dirty="0" err="1" smtClean="0"/>
              <a:t>è</a:t>
            </a:r>
            <a:r>
              <a:rPr lang="en-US" sz="2000" b="1" dirty="0" smtClean="0"/>
              <a:t> e non per come </a:t>
            </a:r>
            <a:r>
              <a:rPr lang="en-US" sz="2000" b="1" dirty="0" err="1" smtClean="0"/>
              <a:t>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vorrei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fosse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4419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sento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“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visto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r>
              <a:rPr lang="en-US" sz="2000" b="1" dirty="0" err="1" smtClean="0"/>
              <a:t>saluto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gioia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domande</a:t>
            </a:r>
            <a:r>
              <a:rPr lang="en-US" sz="2000" b="1" dirty="0" smtClean="0"/>
              <a:t>, ci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ricorda</a:t>
            </a:r>
            <a:r>
              <a:rPr lang="en-US" sz="2000" b="1" dirty="0" smtClean="0"/>
              <a:t> di</a:t>
            </a:r>
            <a:r>
              <a:rPr lang="mr-IN" sz="2000" b="1" dirty="0" smtClean="0"/>
              <a:t>…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3745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</a:rPr>
              <a:t>Mi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</a:rPr>
              <a:t>sento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</a:rPr>
              <a:t>ascoltato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b="1" dirty="0" err="1" smtClean="0"/>
              <a:t>lascio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spazio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all’altro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517232"/>
            <a:ext cx="639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Clima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positivo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b="1" dirty="0" smtClean="0"/>
              <a:t>no </a:t>
            </a:r>
            <a:r>
              <a:rPr lang="en-US" sz="2000" b="1" dirty="0" err="1" smtClean="0"/>
              <a:t>lamentele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atteggiamento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costruttivo</a:t>
            </a:r>
            <a:r>
              <a:rPr lang="en-US" sz="2000" b="1" dirty="0" smtClean="0"/>
              <a:t>, di </a:t>
            </a:r>
            <a:r>
              <a:rPr lang="en-US" sz="2000" b="1" dirty="0" err="1" smtClean="0"/>
              <a:t>valorizzazione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509120"/>
            <a:ext cx="3222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E1A921"/>
                </a:solidFill>
              </a:rPr>
              <a:t>Mi</a:t>
            </a:r>
            <a:r>
              <a:rPr lang="en-US" sz="3600" b="1" dirty="0" smtClean="0">
                <a:solidFill>
                  <a:srgbClr val="E1A921"/>
                </a:solidFill>
              </a:rPr>
              <a:t> </a:t>
            </a:r>
            <a:r>
              <a:rPr lang="en-US" sz="3600" b="1" dirty="0" err="1" smtClean="0">
                <a:solidFill>
                  <a:srgbClr val="E1A921"/>
                </a:solidFill>
              </a:rPr>
              <a:t>sento</a:t>
            </a:r>
            <a:r>
              <a:rPr lang="en-US" sz="3600" b="1" dirty="0" smtClean="0">
                <a:solidFill>
                  <a:srgbClr val="E1A921"/>
                </a:solidFill>
              </a:rPr>
              <a:t> </a:t>
            </a:r>
            <a:r>
              <a:rPr lang="en-US" sz="3600" b="1" dirty="0" err="1" smtClean="0">
                <a:solidFill>
                  <a:srgbClr val="E1A921"/>
                </a:solidFill>
              </a:rPr>
              <a:t>amato</a:t>
            </a:r>
            <a:endParaRPr lang="en-US" sz="3600" b="1" dirty="0" smtClean="0">
              <a:solidFill>
                <a:srgbClr val="E1A921"/>
              </a:solidFill>
            </a:endParaRPr>
          </a:p>
          <a:p>
            <a:r>
              <a:rPr lang="it-IT" sz="2000" b="1" dirty="0" smtClean="0"/>
              <a:t>apprezzato, voluto bene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967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aeMa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17232" cy="517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131" y="302042"/>
            <a:ext cx="3559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Marta e Maria</a:t>
            </a:r>
            <a:endParaRPr lang="en-US" sz="4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1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20688"/>
            <a:ext cx="748883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Lc 10,38-42</a:t>
            </a:r>
            <a:endParaRPr lang="en-US" dirty="0"/>
          </a:p>
          <a:p>
            <a:r>
              <a:rPr lang="it-IT" dirty="0"/>
              <a:t> </a:t>
            </a:r>
            <a:endParaRPr lang="en-US" dirty="0"/>
          </a:p>
          <a:p>
            <a:r>
              <a:rPr lang="it-IT" sz="2800" dirty="0"/>
              <a:t>Mentre erano in cammino, entrò in un villaggio e una donna, di nome Marta, lo ospitò. Ella aveva una sorella, di nome Maria, la quale, seduta ai piedi del Signore, ascoltava la sua parola. </a:t>
            </a:r>
            <a:endParaRPr lang="it-IT" sz="2800" dirty="0" smtClean="0"/>
          </a:p>
          <a:p>
            <a:r>
              <a:rPr lang="it-IT" sz="2800" dirty="0" smtClean="0"/>
              <a:t>Marta </a:t>
            </a:r>
            <a:r>
              <a:rPr lang="it-IT" sz="2800" dirty="0"/>
              <a:t>invece era distolta per i molti servizi. Allora si fece avanti e disse: "Signore, non t'importa nulla che mia sorella mi abbia lasciata sola a servire? Dille dunque che mi aiuti". </a:t>
            </a:r>
            <a:endParaRPr lang="it-IT" sz="2800" dirty="0" smtClean="0"/>
          </a:p>
          <a:p>
            <a:r>
              <a:rPr lang="it-IT" sz="2800" dirty="0" smtClean="0"/>
              <a:t>Ma </a:t>
            </a:r>
            <a:r>
              <a:rPr lang="it-IT" sz="2800" dirty="0"/>
              <a:t>il Signore le rispose: "Marta, Marta, tu ti affanni e ti agiti per molte cose, ma di una cosa sola c'è bisogno. Maria ha scelto la parte migliore, che non le sarà tolta".</a:t>
            </a:r>
            <a:endParaRPr lang="en-US" sz="2800" dirty="0"/>
          </a:p>
          <a:p>
            <a:r>
              <a:rPr lang="it-IT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3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565" y="2132856"/>
            <a:ext cx="2562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Ascolto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38610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parli</a:t>
            </a:r>
            <a:r>
              <a:rPr lang="en-US" sz="2800" dirty="0" smtClean="0"/>
              <a:t> a </a:t>
            </a:r>
            <a:r>
              <a:rPr lang="en-US" sz="2800" dirty="0" err="1" smtClean="0"/>
              <a:t>qualcuno</a:t>
            </a:r>
            <a:r>
              <a:rPr lang="en-US" sz="2800" dirty="0" smtClean="0"/>
              <a:t>, </a:t>
            </a:r>
            <a:r>
              <a:rPr lang="en-US" sz="2800" dirty="0" err="1" smtClean="0"/>
              <a:t>quali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suoi</a:t>
            </a:r>
            <a:r>
              <a:rPr lang="en-US" sz="2800" dirty="0" smtClean="0"/>
              <a:t> </a:t>
            </a:r>
            <a:r>
              <a:rPr lang="en-US" sz="2800" dirty="0" err="1" smtClean="0"/>
              <a:t>atteggiamenti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infastidiscono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6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0"/>
            <a:ext cx="93599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3186" name="Picture 2" descr="orang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r="4744"/>
          <a:stretch>
            <a:fillRect/>
          </a:stretch>
        </p:blipFill>
        <p:spPr bwMode="auto">
          <a:xfrm>
            <a:off x="-141288" y="0"/>
            <a:ext cx="578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CasellaDiTesto 1"/>
          <p:cNvSpPr txBox="1">
            <a:spLocks noChangeArrowheads="1"/>
          </p:cNvSpPr>
          <p:nvPr/>
        </p:nvSpPr>
        <p:spPr bwMode="auto">
          <a:xfrm>
            <a:off x="5724525" y="836613"/>
            <a:ext cx="3816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 dirty="0" smtClean="0">
                <a:solidFill>
                  <a:schemeClr val="bg1"/>
                </a:solidFill>
                <a:latin typeface="Calibri" charset="0"/>
              </a:rPr>
              <a:t>Cosa vuol dire ascoltare?</a:t>
            </a:r>
            <a:endParaRPr lang="it-IT" sz="4000" b="1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7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58" name="CasellaDiTesto 1"/>
          <p:cNvSpPr txBox="1">
            <a:spLocks noChangeArrowheads="1"/>
          </p:cNvSpPr>
          <p:nvPr/>
        </p:nvSpPr>
        <p:spPr bwMode="auto">
          <a:xfrm>
            <a:off x="468313" y="333375"/>
            <a:ext cx="8424862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 dirty="0">
                <a:solidFill>
                  <a:srgbClr val="D64320"/>
                </a:solidFill>
                <a:latin typeface="Calibri" charset="0"/>
                <a:cs typeface="Calibri" charset="0"/>
              </a:rPr>
              <a:t>Ascoltare</a:t>
            </a:r>
          </a:p>
          <a:p>
            <a:pPr eaLnBrk="1" hangingPunct="1"/>
            <a:endParaRPr lang="it-IT" sz="20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it-IT" dirty="0">
                <a:latin typeface="Calibri" charset="0"/>
                <a:cs typeface="Calibri" charset="0"/>
              </a:rPr>
              <a:t>non è un sinonimo di sentire</a:t>
            </a:r>
          </a:p>
          <a:p>
            <a:pPr eaLnBrk="1" hangingPunct="1"/>
            <a:endParaRPr lang="it-IT" sz="20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it-IT" sz="3200" b="1" dirty="0">
                <a:latin typeface="Calibri" charset="0"/>
                <a:cs typeface="Calibri" charset="0"/>
              </a:rPr>
              <a:t>AURIS = orecchio</a:t>
            </a:r>
          </a:p>
          <a:p>
            <a:pPr eaLnBrk="1" hangingPunct="1"/>
            <a:r>
              <a:rPr lang="it-IT" sz="2000" dirty="0">
                <a:latin typeface="Calibri" charset="0"/>
                <a:cs typeface="Calibri" charset="0"/>
              </a:rPr>
              <a:t>letteralmente significa </a:t>
            </a:r>
            <a:r>
              <a:rPr lang="it-IT" b="1" dirty="0">
                <a:latin typeface="Calibri" charset="0"/>
                <a:cs typeface="Calibri" charset="0"/>
              </a:rPr>
              <a:t>porgere l’orecchio, udire con attenzione</a:t>
            </a:r>
            <a:r>
              <a:rPr lang="it-IT" sz="2000" dirty="0">
                <a:latin typeface="Calibri" charset="0"/>
                <a:cs typeface="Calibri" charset="0"/>
              </a:rPr>
              <a:t>. </a:t>
            </a:r>
          </a:p>
          <a:p>
            <a:pPr eaLnBrk="1" hangingPunct="1"/>
            <a:endParaRPr lang="it-IT" sz="20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it-IT" dirty="0">
                <a:latin typeface="Calibri" charset="0"/>
                <a:cs typeface="Calibri" charset="0"/>
              </a:rPr>
              <a:t>Cioè il tendere verso…   </a:t>
            </a:r>
          </a:p>
          <a:p>
            <a:pPr eaLnBrk="1" hangingPunct="1"/>
            <a:r>
              <a:rPr lang="it-IT" dirty="0">
                <a:latin typeface="Calibri" charset="0"/>
                <a:cs typeface="Calibri" charset="0"/>
              </a:rPr>
              <a:t>È cioè la </a:t>
            </a:r>
            <a:r>
              <a:rPr lang="it-IT" b="1" dirty="0">
                <a:latin typeface="Calibri" charset="0"/>
                <a:cs typeface="Calibri" charset="0"/>
              </a:rPr>
              <a:t>tensione di tutta la persona verso l</a:t>
            </a:r>
            <a:r>
              <a:rPr lang="it-IT" altLang="ja-JP" b="1" dirty="0">
                <a:latin typeface="Calibri" charset="0"/>
                <a:cs typeface="Calibri" charset="0"/>
              </a:rPr>
              <a:t>’altro </a:t>
            </a:r>
            <a:r>
              <a:rPr lang="it-IT" altLang="ja-JP" dirty="0">
                <a:latin typeface="Calibri" charset="0"/>
                <a:cs typeface="Calibri" charset="0"/>
              </a:rPr>
              <a:t>e non semplicemente verso il suo pensiero.</a:t>
            </a:r>
          </a:p>
          <a:p>
            <a:pPr eaLnBrk="1" hangingPunct="1"/>
            <a:endParaRPr lang="it-IT" sz="2000" dirty="0">
              <a:latin typeface="Calibri" charset="0"/>
              <a:cs typeface="Calibri" charset="0"/>
            </a:endParaRPr>
          </a:p>
          <a:p>
            <a:pPr eaLnBrk="1" hangingPunct="1"/>
            <a:endParaRPr lang="it-IT" sz="20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it-IT" sz="2000" dirty="0">
                <a:latin typeface="Calibri" charset="0"/>
                <a:cs typeface="Calibri" charset="0"/>
              </a:rPr>
              <a:t>La parola che è collegata ad ascoltare (questa  si ne è il sinonimo) è </a:t>
            </a:r>
          </a:p>
          <a:p>
            <a:pPr eaLnBrk="1" hangingPunct="1"/>
            <a:r>
              <a:rPr lang="it-IT" sz="3200" b="1" dirty="0">
                <a:latin typeface="Calibri" charset="0"/>
                <a:cs typeface="Calibri" charset="0"/>
              </a:rPr>
              <a:t>udire</a:t>
            </a:r>
            <a:r>
              <a:rPr lang="it-IT" sz="2000" dirty="0">
                <a:latin typeface="Calibri" charset="0"/>
                <a:cs typeface="Calibri" charset="0"/>
              </a:rPr>
              <a:t> dal latino </a:t>
            </a:r>
            <a:r>
              <a:rPr lang="it-IT" sz="2000" b="1" dirty="0">
                <a:latin typeface="Calibri" charset="0"/>
                <a:cs typeface="Calibri" charset="0"/>
              </a:rPr>
              <a:t>AU – DIRE </a:t>
            </a:r>
            <a:r>
              <a:rPr lang="it-IT" sz="2000" dirty="0">
                <a:latin typeface="Calibri" charset="0"/>
                <a:cs typeface="Calibri" charset="0"/>
              </a:rPr>
              <a:t>= percepire, essere proteso verso</a:t>
            </a:r>
          </a:p>
          <a:p>
            <a:pPr eaLnBrk="1" hangingPunct="1"/>
            <a:r>
              <a:rPr lang="it-IT" sz="2000" dirty="0">
                <a:latin typeface="Calibri" charset="0"/>
                <a:cs typeface="Calibri" charset="0"/>
              </a:rPr>
              <a:t>ed include sia </a:t>
            </a:r>
            <a:r>
              <a:rPr lang="it-IT" sz="2000" b="1" dirty="0">
                <a:latin typeface="Calibri" charset="0"/>
                <a:cs typeface="Calibri" charset="0"/>
              </a:rPr>
              <a:t>il sentire intellettuale che il raccogliere gli affetti dell’animo </a:t>
            </a:r>
            <a:r>
              <a:rPr lang="it-IT" sz="2000" dirty="0">
                <a:latin typeface="Calibri" charset="0"/>
                <a:cs typeface="Calibri" charset="0"/>
              </a:rPr>
              <a:t>(emozioni e sentimenti).</a:t>
            </a:r>
          </a:p>
          <a:p>
            <a:pPr eaLnBrk="1" hangingPunct="1"/>
            <a:endParaRPr lang="it-IT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8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asellaDiTesto 3"/>
          <p:cNvSpPr txBox="1">
            <a:spLocks noChangeArrowheads="1"/>
          </p:cNvSpPr>
          <p:nvPr/>
        </p:nvSpPr>
        <p:spPr bwMode="auto">
          <a:xfrm>
            <a:off x="539750" y="692150"/>
            <a:ext cx="7632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L’ascolto </a:t>
            </a:r>
            <a:r>
              <a:rPr lang="it-IT" sz="4400" b="1" dirty="0" smtClean="0">
                <a:solidFill>
                  <a:srgbClr val="D64320"/>
                </a:solidFill>
                <a:latin typeface="Calibri"/>
                <a:cs typeface="Calibri"/>
              </a:rPr>
              <a:t>coinvolge tutta la persona</a:t>
            </a:r>
          </a:p>
          <a:p>
            <a:pPr>
              <a:defRPr/>
            </a:pPr>
            <a:endParaRPr lang="it-IT" dirty="0" smtClean="0"/>
          </a:p>
        </p:txBody>
      </p:sp>
      <p:pic>
        <p:nvPicPr>
          <p:cNvPr id="95235" name="Picture 2" descr="http://gaamcarpi.files.wordpress.com/2009/12/ideogramma_cinese_asco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66833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8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628800"/>
            <a:ext cx="5904656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 smtClean="0"/>
              <a:t>Ascoltare</a:t>
            </a:r>
            <a:r>
              <a:rPr lang="en-US" sz="3600" b="1" dirty="0" smtClean="0"/>
              <a:t> non </a:t>
            </a:r>
            <a:r>
              <a:rPr lang="en-US" sz="3600" b="1" dirty="0" err="1" smtClean="0"/>
              <a:t>è</a:t>
            </a:r>
            <a:r>
              <a:rPr lang="en-US" sz="3600" b="1" dirty="0" smtClean="0"/>
              <a:t> facile </a:t>
            </a:r>
            <a:r>
              <a:rPr lang="en-US" sz="3600" dirty="0" err="1" smtClean="0"/>
              <a:t>perché</a:t>
            </a:r>
            <a:r>
              <a:rPr lang="en-US" sz="3600" dirty="0" smtClean="0"/>
              <a:t> </a:t>
            </a:r>
            <a:r>
              <a:rPr lang="en-US" sz="3600" dirty="0" err="1" smtClean="0"/>
              <a:t>richiede</a:t>
            </a:r>
            <a:r>
              <a:rPr lang="en-US" sz="3600" dirty="0" smtClean="0"/>
              <a:t>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superamento</a:t>
            </a:r>
            <a:r>
              <a:rPr lang="en-US" sz="3600" dirty="0" smtClean="0"/>
              <a:t> di </a:t>
            </a:r>
            <a:r>
              <a:rPr lang="en-US" sz="3600" dirty="0" err="1" smtClean="0"/>
              <a:t>molte</a:t>
            </a:r>
            <a:r>
              <a:rPr lang="en-US" sz="3600" dirty="0" smtClean="0"/>
              <a:t> </a:t>
            </a:r>
            <a:r>
              <a:rPr lang="en-US" sz="3600" dirty="0" err="1" smtClean="0"/>
              <a:t>barriere</a:t>
            </a:r>
            <a:r>
              <a:rPr lang="en-US" sz="3600" dirty="0" smtClean="0"/>
              <a:t>, prime </a:t>
            </a:r>
            <a:r>
              <a:rPr lang="en-US" sz="3600" dirty="0" err="1" smtClean="0"/>
              <a:t>fra</a:t>
            </a:r>
            <a:r>
              <a:rPr lang="en-US" sz="3600" dirty="0" smtClean="0"/>
              <a:t> </a:t>
            </a:r>
            <a:r>
              <a:rPr lang="en-US" sz="3600" dirty="0" err="1" smtClean="0"/>
              <a:t>tutte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b="1" dirty="0" err="1" smtClean="0"/>
              <a:t>miei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filtri</a:t>
            </a:r>
            <a:r>
              <a:rPr lang="en-US" sz="3600" dirty="0" smtClean="0"/>
              <a:t>, </a:t>
            </a:r>
            <a:r>
              <a:rPr lang="en-US" sz="3600" dirty="0" err="1" smtClean="0"/>
              <a:t>predisposizioni</a:t>
            </a:r>
            <a:r>
              <a:rPr lang="en-US" sz="3600" dirty="0" smtClean="0"/>
              <a:t>, </a:t>
            </a:r>
            <a:r>
              <a:rPr lang="en-US" sz="3600" dirty="0" err="1" smtClean="0"/>
              <a:t>interessi</a:t>
            </a:r>
            <a:r>
              <a:rPr lang="en-US" sz="3600" dirty="0" smtClean="0"/>
              <a:t>, </a:t>
            </a:r>
            <a:r>
              <a:rPr lang="en-US" sz="3600" dirty="0" err="1" smtClean="0"/>
              <a:t>punti</a:t>
            </a:r>
            <a:r>
              <a:rPr lang="en-US" sz="3600" dirty="0" smtClean="0"/>
              <a:t> di vista…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761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oCreat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6" y="1844824"/>
            <a:ext cx="88900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003" y="808144"/>
            <a:ext cx="7085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 </a:t>
            </a:r>
            <a:r>
              <a:rPr lang="en-US" sz="3200" dirty="0" err="1" smtClean="0"/>
              <a:t>dall’inizio</a:t>
            </a:r>
            <a:r>
              <a:rPr lang="en-US" sz="3200" dirty="0" smtClean="0"/>
              <a:t> la </a:t>
            </a:r>
            <a:r>
              <a:rPr lang="en-US" sz="3200" dirty="0" err="1" smtClean="0"/>
              <a:t>Bibbia</a:t>
            </a:r>
            <a:r>
              <a:rPr lang="en-US" sz="3200" dirty="0" smtClean="0"/>
              <a:t> ci </a:t>
            </a:r>
            <a:r>
              <a:rPr lang="en-US" sz="3200" dirty="0" err="1" smtClean="0"/>
              <a:t>parla</a:t>
            </a:r>
            <a:r>
              <a:rPr lang="en-US" sz="3200" dirty="0" smtClean="0"/>
              <a:t> di </a:t>
            </a:r>
            <a:r>
              <a:rPr lang="en-US" sz="3200" b="1" dirty="0" err="1" smtClean="0"/>
              <a:t>relazioni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14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Nell’ascolto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sono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coinvolti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6600"/>
                </a:solidFill>
              </a:rPr>
              <a:t>3 </a:t>
            </a:r>
            <a:r>
              <a:rPr lang="en-US" sz="3600" b="1" dirty="0" err="1" smtClean="0">
                <a:solidFill>
                  <a:srgbClr val="FF6600"/>
                </a:solidFill>
              </a:rPr>
              <a:t>processi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 marL="90011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b="1" dirty="0" err="1" smtClean="0"/>
              <a:t>ricezione</a:t>
            </a:r>
            <a:r>
              <a:rPr lang="en-US" sz="3200" dirty="0" smtClean="0"/>
              <a:t> del </a:t>
            </a:r>
            <a:r>
              <a:rPr lang="en-US" sz="3200" dirty="0" err="1" smtClean="0"/>
              <a:t>messaggio</a:t>
            </a:r>
            <a:r>
              <a:rPr lang="en-US" sz="32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senza</a:t>
            </a:r>
            <a:r>
              <a:rPr lang="en-US" sz="2400" dirty="0" smtClean="0"/>
              <a:t> </a:t>
            </a:r>
            <a:r>
              <a:rPr lang="en-US" sz="2400" dirty="0" err="1" smtClean="0"/>
              <a:t>filtri</a:t>
            </a:r>
            <a:r>
              <a:rPr lang="en-US" sz="2400" dirty="0" smtClean="0"/>
              <a:t> e </a:t>
            </a:r>
            <a:r>
              <a:rPr lang="en-US" sz="2400" dirty="0" err="1" smtClean="0"/>
              <a:t>giudizi</a:t>
            </a:r>
            <a:r>
              <a:rPr lang="en-US" sz="2400" dirty="0" smtClean="0"/>
              <a:t>, </a:t>
            </a:r>
            <a:r>
              <a:rPr lang="en-US" sz="2400" dirty="0" err="1" smtClean="0"/>
              <a:t>mettendosi</a:t>
            </a:r>
            <a:r>
              <a:rPr lang="en-US" sz="2400" dirty="0" smtClean="0"/>
              <a:t> da parte)</a:t>
            </a:r>
          </a:p>
          <a:p>
            <a:pPr marL="90011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 smtClean="0"/>
              <a:t>l’</a:t>
            </a:r>
            <a:r>
              <a:rPr lang="en-US" sz="3200" b="1" dirty="0" err="1" smtClean="0"/>
              <a:t>elaborazione</a:t>
            </a:r>
            <a:r>
              <a:rPr lang="en-US" sz="3200" dirty="0" smtClean="0"/>
              <a:t> del </a:t>
            </a:r>
            <a:r>
              <a:rPr lang="en-US" sz="3200" dirty="0" err="1" smtClean="0"/>
              <a:t>messaggio</a:t>
            </a:r>
            <a:endParaRPr lang="en-US" sz="3200" dirty="0" smtClean="0"/>
          </a:p>
          <a:p>
            <a:pPr marL="90011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b="1" dirty="0" err="1" smtClean="0"/>
              <a:t>risposta</a:t>
            </a:r>
            <a:r>
              <a:rPr lang="en-US" sz="3200" dirty="0" smtClean="0"/>
              <a:t> al </a:t>
            </a:r>
            <a:r>
              <a:rPr lang="en-US" sz="3200" dirty="0" err="1" smtClean="0"/>
              <a:t>messaggio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153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asellaDiTesto 1"/>
          <p:cNvSpPr txBox="1">
            <a:spLocks noChangeArrowheads="1"/>
          </p:cNvSpPr>
          <p:nvPr/>
        </p:nvSpPr>
        <p:spPr bwMode="auto">
          <a:xfrm>
            <a:off x="1763713" y="1556792"/>
            <a:ext cx="578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>
                <a:latin typeface="Calibri" charset="0"/>
              </a:rPr>
              <a:t>Livello di ascolto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971550" y="2493417"/>
            <a:ext cx="72151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3600" b="1" dirty="0">
                <a:solidFill>
                  <a:srgbClr val="E05516"/>
                </a:solidFill>
                <a:latin typeface="Calibri" charset="0"/>
              </a:rPr>
              <a:t>superficiale: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b="1" dirty="0">
                <a:latin typeface="Calibri" charset="0"/>
              </a:rPr>
              <a:t>quando siamo concentrati su noi stessi</a:t>
            </a:r>
            <a:r>
              <a:rPr lang="it-IT" sz="3200" dirty="0">
                <a:latin typeface="Calibri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dirty="0">
                <a:latin typeface="Calibri" charset="0"/>
              </a:rPr>
              <a:t>non possiamo o non vogliamo ascoltare</a:t>
            </a:r>
            <a:endParaRPr lang="it-IT" sz="3200" i="1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1. </a:t>
            </a:r>
            <a:r>
              <a:rPr lang="en-US" sz="2400" b="1" dirty="0" err="1" smtClean="0">
                <a:solidFill>
                  <a:srgbClr val="FF6600"/>
                </a:solidFill>
              </a:rPr>
              <a:t>Ricezione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dell’ascolto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75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asellaDiTesto 1"/>
          <p:cNvSpPr txBox="1">
            <a:spLocks noChangeArrowheads="1"/>
          </p:cNvSpPr>
          <p:nvPr/>
        </p:nvSpPr>
        <p:spPr bwMode="auto">
          <a:xfrm>
            <a:off x="1763713" y="1916832"/>
            <a:ext cx="578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 dirty="0">
                <a:latin typeface="Calibri" charset="0"/>
              </a:rPr>
              <a:t>Livello di ascolto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971550" y="2853457"/>
            <a:ext cx="7777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3600" b="1">
                <a:solidFill>
                  <a:srgbClr val="E05516"/>
                </a:solidFill>
                <a:latin typeface="Calibri" charset="0"/>
              </a:rPr>
              <a:t>parziale: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b="1">
                <a:latin typeface="Calibri" charset="0"/>
              </a:rPr>
              <a:t>se ascoltiamo solo una parte del messaggio</a:t>
            </a:r>
            <a:r>
              <a:rPr lang="it-IT" sz="3200">
                <a:latin typeface="Calibri" charset="0"/>
              </a:rPr>
              <a:t> solo le parole o solo il tono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1. </a:t>
            </a:r>
            <a:r>
              <a:rPr lang="en-US" sz="2400" b="1" dirty="0" err="1" smtClean="0">
                <a:solidFill>
                  <a:srgbClr val="FF6600"/>
                </a:solidFill>
              </a:rPr>
              <a:t>Ricezione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dell’ascolto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66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asellaDiTesto 1"/>
          <p:cNvSpPr txBox="1">
            <a:spLocks noChangeArrowheads="1"/>
          </p:cNvSpPr>
          <p:nvPr/>
        </p:nvSpPr>
        <p:spPr bwMode="auto">
          <a:xfrm>
            <a:off x="1763713" y="1700287"/>
            <a:ext cx="578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 dirty="0">
                <a:latin typeface="Calibri" charset="0"/>
              </a:rPr>
              <a:t>Livello di ascolto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971550" y="2636912"/>
            <a:ext cx="77771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3600" b="1">
                <a:solidFill>
                  <a:srgbClr val="E05516"/>
                </a:solidFill>
                <a:latin typeface="Calibri" charset="0"/>
              </a:rPr>
              <a:t>pieno: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b="1">
                <a:latin typeface="Calibri" charset="0"/>
              </a:rPr>
              <a:t>se ascoltiamo con attenzione la totalità del messaggio. 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b="1">
                <a:latin typeface="Calibri" charset="0"/>
              </a:rPr>
              <a:t>L’altro si sente accolto.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1. </a:t>
            </a:r>
            <a:r>
              <a:rPr lang="en-US" sz="2400" b="1" dirty="0" err="1" smtClean="0">
                <a:solidFill>
                  <a:srgbClr val="FF6600"/>
                </a:solidFill>
              </a:rPr>
              <a:t>Ricezione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dell’ascolto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01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asellaDiTesto 1"/>
          <p:cNvSpPr txBox="1">
            <a:spLocks noChangeArrowheads="1"/>
          </p:cNvSpPr>
          <p:nvPr/>
        </p:nvSpPr>
        <p:spPr bwMode="auto">
          <a:xfrm>
            <a:off x="1763713" y="1412677"/>
            <a:ext cx="5786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dirty="0" smtClean="0">
                <a:latin typeface="Calibri" pitchFamily="34" charset="0"/>
              </a:rPr>
              <a:t>Gli ostacoli dell’ascolto</a:t>
            </a:r>
            <a:endParaRPr lang="it-IT" sz="4400" dirty="0">
              <a:latin typeface="Calibri" pitchFamily="34" charset="0"/>
            </a:endParaRP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539552" y="2492896"/>
            <a:ext cx="8604448" cy="32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it-IT" sz="2800" dirty="0" smtClean="0">
                <a:latin typeface="Calibri" pitchFamily="34" charset="0"/>
              </a:rPr>
              <a:t>Penso già a cosa dirò (e non ascolto più)</a:t>
            </a:r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it-IT" sz="2800" dirty="0" smtClean="0">
                <a:latin typeface="Calibri" pitchFamily="34" charset="0"/>
              </a:rPr>
              <a:t>Ascolto selettivo, colgo solo ciò che voglio sentire </a:t>
            </a:r>
            <a:r>
              <a:rPr lang="it-IT" sz="2000" dirty="0" smtClean="0">
                <a:latin typeface="Calibri" pitchFamily="34" charset="0"/>
              </a:rPr>
              <a:t>(filtro)</a:t>
            </a:r>
            <a:endParaRPr lang="it-IT" sz="2000" dirty="0">
              <a:latin typeface="Calibri" pitchFamily="34" charset="0"/>
            </a:endParaRPr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it-IT" sz="2800" dirty="0" smtClean="0">
                <a:latin typeface="Calibri" pitchFamily="34" charset="0"/>
              </a:rPr>
              <a:t>Incasellamento dell’altro</a:t>
            </a:r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it-IT" sz="2800" dirty="0" smtClean="0">
                <a:latin typeface="Calibri" pitchFamily="34" charset="0"/>
              </a:rPr>
              <a:t>Non considerare il LNV</a:t>
            </a:r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it-IT" sz="2800" dirty="0" smtClean="0">
                <a:latin typeface="Calibri" pitchFamily="34" charset="0"/>
              </a:rPr>
              <a:t>Codice linguistico</a:t>
            </a:r>
            <a:endParaRPr lang="it-IT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1. </a:t>
            </a:r>
            <a:r>
              <a:rPr lang="en-US" sz="2400" b="1" dirty="0" err="1" smtClean="0">
                <a:solidFill>
                  <a:srgbClr val="FF6600"/>
                </a:solidFill>
              </a:rPr>
              <a:t>Ricezione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dell’ascolto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2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635668" cy="46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3278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3. </a:t>
            </a:r>
            <a:r>
              <a:rPr lang="en-US" sz="2400" b="1" dirty="0" err="1" smtClean="0">
                <a:solidFill>
                  <a:srgbClr val="FF6600"/>
                </a:solidFill>
              </a:rPr>
              <a:t>Risposta</a:t>
            </a:r>
            <a:r>
              <a:rPr lang="en-US" sz="2400" b="1" dirty="0" smtClean="0">
                <a:solidFill>
                  <a:srgbClr val="FF6600"/>
                </a:solidFill>
              </a:rPr>
              <a:t> al </a:t>
            </a:r>
            <a:r>
              <a:rPr lang="en-US" sz="2400" b="1" dirty="0" err="1" smtClean="0">
                <a:solidFill>
                  <a:srgbClr val="FF6600"/>
                </a:solidFill>
              </a:rPr>
              <a:t>messaggio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143" y="1718910"/>
            <a:ext cx="8014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risposta</a:t>
            </a:r>
            <a:r>
              <a:rPr lang="en-US" sz="2800" dirty="0" smtClean="0"/>
              <a:t> al </a:t>
            </a:r>
            <a:r>
              <a:rPr lang="en-US" sz="2800" dirty="0" err="1" smtClean="0"/>
              <a:t>messaggio</a:t>
            </a:r>
            <a:r>
              <a:rPr lang="en-US" sz="2800" dirty="0" smtClean="0"/>
              <a:t> da parte di chi </a:t>
            </a:r>
            <a:r>
              <a:rPr lang="en-US" sz="2800" dirty="0" err="1" smtClean="0"/>
              <a:t>ascolta</a:t>
            </a:r>
            <a:r>
              <a:rPr lang="en-US" sz="2800" dirty="0" smtClean="0"/>
              <a:t> </a:t>
            </a:r>
            <a:r>
              <a:rPr lang="en-US" sz="2800" dirty="0" err="1" smtClean="0"/>
              <a:t>diventa</a:t>
            </a:r>
            <a:r>
              <a:rPr lang="en-US" sz="2800" dirty="0" smtClean="0"/>
              <a:t> </a:t>
            </a:r>
            <a:r>
              <a:rPr lang="en-US" sz="2800" dirty="0" err="1" smtClean="0"/>
              <a:t>scambio</a:t>
            </a:r>
            <a:r>
              <a:rPr lang="en-US" sz="2800" dirty="0" smtClean="0"/>
              <a:t>, </a:t>
            </a:r>
            <a:r>
              <a:rPr lang="en-US" sz="2800" dirty="0" err="1" smtClean="0"/>
              <a:t>interazione</a:t>
            </a:r>
            <a:r>
              <a:rPr lang="en-US" sz="2800" dirty="0" smtClean="0"/>
              <a:t> con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ricevente</a:t>
            </a:r>
            <a:r>
              <a:rPr lang="en-US" sz="2800" dirty="0" smtClean="0"/>
              <a:t>, e </a:t>
            </a:r>
            <a:r>
              <a:rPr lang="en-US" sz="2800" b="1" dirty="0" err="1" smtClean="0"/>
              <a:t>nasce</a:t>
            </a:r>
            <a:r>
              <a:rPr lang="en-US" sz="2800" b="1" dirty="0" smtClean="0"/>
              <a:t> come </a:t>
            </a:r>
            <a:r>
              <a:rPr lang="en-US" sz="2800" b="1" dirty="0" err="1" smtClean="0"/>
              <a:t>conseguenza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primi</a:t>
            </a:r>
            <a:r>
              <a:rPr lang="en-US" sz="2800" b="1" dirty="0" smtClean="0"/>
              <a:t> due </a:t>
            </a:r>
            <a:r>
              <a:rPr lang="en-US" sz="2800" b="1" dirty="0" err="1" smtClean="0"/>
              <a:t>punti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Chi </a:t>
            </a:r>
            <a:r>
              <a:rPr lang="en-US" sz="2800" dirty="0" err="1" smtClean="0"/>
              <a:t>parla</a:t>
            </a:r>
            <a:r>
              <a:rPr lang="en-US" sz="2800" dirty="0" smtClean="0"/>
              <a:t> ha </a:t>
            </a:r>
            <a:r>
              <a:rPr lang="en-US" sz="2800" dirty="0" err="1" smtClean="0"/>
              <a:t>bisogno</a:t>
            </a:r>
            <a:r>
              <a:rPr lang="en-US" sz="2800" dirty="0" smtClean="0"/>
              <a:t> </a:t>
            </a:r>
            <a:r>
              <a:rPr lang="en-US" sz="2800" dirty="0" err="1" smtClean="0"/>
              <a:t>sentirsi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accolto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compreso</a:t>
            </a:r>
            <a:r>
              <a:rPr lang="en-US" sz="2800" dirty="0" smtClean="0"/>
              <a:t>, poi la </a:t>
            </a:r>
            <a:r>
              <a:rPr lang="en-US" sz="2800" dirty="0" err="1" smtClean="0"/>
              <a:t>risposta</a:t>
            </a:r>
            <a:r>
              <a:rPr lang="en-US" sz="2800" dirty="0" smtClean="0"/>
              <a:t> </a:t>
            </a:r>
            <a:r>
              <a:rPr lang="en-US" sz="2800" dirty="0" err="1" smtClean="0"/>
              <a:t>dipende</a:t>
            </a:r>
            <a:r>
              <a:rPr lang="en-US" sz="2800" dirty="0" smtClean="0"/>
              <a:t> da </a:t>
            </a:r>
            <a:r>
              <a:rPr lang="en-US" sz="2800" dirty="0" err="1" smtClean="0"/>
              <a:t>ciò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è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suo</a:t>
            </a:r>
            <a:r>
              <a:rPr lang="en-US" sz="2800" dirty="0" smtClean="0"/>
              <a:t> </a:t>
            </a:r>
            <a:r>
              <a:rPr lang="en-US" sz="2800" dirty="0" err="1" smtClean="0"/>
              <a:t>effettivo</a:t>
            </a:r>
            <a:r>
              <a:rPr lang="en-US" sz="2800" dirty="0" smtClean="0"/>
              <a:t> </a:t>
            </a:r>
            <a:r>
              <a:rPr lang="en-US" sz="2800" dirty="0" err="1" smtClean="0"/>
              <a:t>bisogno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rassicurazione</a:t>
            </a:r>
            <a:r>
              <a:rPr lang="en-US" sz="2800" dirty="0" smtClean="0"/>
              <a:t>, </a:t>
            </a:r>
            <a:r>
              <a:rPr lang="en-US" sz="2800" dirty="0" err="1" smtClean="0"/>
              <a:t>supporto</a:t>
            </a:r>
            <a:r>
              <a:rPr lang="en-US" sz="2800" dirty="0" smtClean="0"/>
              <a:t>, </a:t>
            </a:r>
            <a:r>
              <a:rPr lang="en-US" sz="2800" dirty="0" err="1" smtClean="0"/>
              <a:t>relazione</a:t>
            </a:r>
            <a:r>
              <a:rPr lang="en-US" sz="2800" dirty="0" smtClean="0"/>
              <a:t> </a:t>
            </a:r>
            <a:r>
              <a:rPr lang="en-US" sz="2800" dirty="0" err="1" smtClean="0"/>
              <a:t>amichevole</a:t>
            </a:r>
            <a:r>
              <a:rPr lang="en-US" sz="2800" dirty="0" smtClean="0"/>
              <a:t>, </a:t>
            </a:r>
            <a:r>
              <a:rPr lang="en-US" sz="2800" dirty="0" err="1" smtClean="0"/>
              <a:t>consiglio</a:t>
            </a:r>
            <a:r>
              <a:rPr lang="mr-IN" sz="2800" dirty="0" smtClean="0"/>
              <a:t>…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1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660" y="2708920"/>
            <a:ext cx="5690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ascoltare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è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FF6600"/>
                </a:solidFill>
              </a:rPr>
              <a:t>accogliere</a:t>
            </a:r>
            <a:endParaRPr lang="en-US" sz="4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9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319" y="2132856"/>
            <a:ext cx="3625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Avere</a:t>
            </a:r>
            <a:r>
              <a:rPr lang="en-US" sz="6000" b="1" dirty="0" smtClean="0">
                <a:solidFill>
                  <a:srgbClr val="FF6600"/>
                </a:solidFill>
              </a:rPr>
              <a:t> </a:t>
            </a:r>
            <a:r>
              <a:rPr lang="en-US" sz="6000" b="1" dirty="0" err="1" smtClean="0">
                <a:solidFill>
                  <a:srgbClr val="FF6600"/>
                </a:solidFill>
              </a:rPr>
              <a:t>cura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6301" y="38610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b="1" dirty="0" err="1" smtClean="0"/>
              <a:t>Attenzione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vicinanza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9712" y="4941168"/>
            <a:ext cx="5189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“</a:t>
            </a:r>
            <a:r>
              <a:rPr lang="en-US" sz="3200" dirty="0" err="1" smtClean="0"/>
              <a:t>Perché</a:t>
            </a:r>
            <a:r>
              <a:rPr lang="en-US" sz="3200" dirty="0" smtClean="0"/>
              <a:t> </a:t>
            </a:r>
            <a:r>
              <a:rPr lang="en-US" sz="3200" dirty="0" err="1" smtClean="0"/>
              <a:t>sei</a:t>
            </a:r>
            <a:r>
              <a:rPr lang="en-US" sz="3200" dirty="0" smtClean="0"/>
              <a:t> un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speciale</a:t>
            </a:r>
            <a:endParaRPr lang="en-US" sz="3200" dirty="0" smtClean="0"/>
          </a:p>
          <a:p>
            <a:pPr algn="ctr"/>
            <a:r>
              <a:rPr lang="en-US" sz="3200" dirty="0" smtClean="0"/>
              <a:t>e </a:t>
            </a:r>
            <a:r>
              <a:rPr lang="en-US" sz="3200" dirty="0" err="1" smtClean="0"/>
              <a:t>io</a:t>
            </a:r>
            <a:r>
              <a:rPr lang="en-US" sz="3200" dirty="0" smtClean="0"/>
              <a:t> </a:t>
            </a:r>
            <a:r>
              <a:rPr lang="en-US" sz="3200" dirty="0" err="1" smtClean="0"/>
              <a:t>avrò</a:t>
            </a:r>
            <a:r>
              <a:rPr lang="en-US" sz="3200" dirty="0" smtClean="0"/>
              <a:t> </a:t>
            </a:r>
            <a:r>
              <a:rPr lang="en-US" sz="3200" dirty="0" err="1" smtClean="0"/>
              <a:t>cura</a:t>
            </a:r>
            <a:r>
              <a:rPr lang="en-US" sz="3200" dirty="0" smtClean="0"/>
              <a:t> di </a:t>
            </a:r>
            <a:r>
              <a:rPr lang="en-US" sz="3200" dirty="0" err="1" smtClean="0"/>
              <a:t>te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16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052513"/>
            <a:ext cx="3278187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D64320"/>
                </a:solidFill>
                <a:latin typeface="Calibri"/>
                <a:cs typeface="Calibri"/>
              </a:rPr>
              <a:t>osservare</a:t>
            </a:r>
            <a:endParaRPr lang="en-US" sz="6000" b="1" dirty="0">
              <a:solidFill>
                <a:srgbClr val="D6432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ob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-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servare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60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988" y="3213100"/>
            <a:ext cx="777557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ob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=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avanti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sopra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sotto</a:t>
            </a:r>
          </a:p>
          <a:p>
            <a:pPr>
              <a:defRPr/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servare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=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custodire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salvare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guardare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6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5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69" name="CasellaDiTesto 1"/>
          <p:cNvSpPr txBox="1">
            <a:spLocks noChangeArrowheads="1"/>
          </p:cNvSpPr>
          <p:nvPr/>
        </p:nvSpPr>
        <p:spPr bwMode="auto">
          <a:xfrm>
            <a:off x="684213" y="1772816"/>
            <a:ext cx="777716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000" b="1" dirty="0">
                <a:latin typeface="Calibri" charset="0"/>
                <a:cs typeface="Calibri" charset="0"/>
              </a:rPr>
              <a:t>Relazione = </a:t>
            </a:r>
            <a:r>
              <a:rPr lang="it-IT" sz="4000" b="1" dirty="0" err="1" smtClean="0">
                <a:latin typeface="Calibri" charset="0"/>
                <a:cs typeface="Calibri" charset="0"/>
              </a:rPr>
              <a:t>relatio</a:t>
            </a:r>
            <a:endParaRPr lang="it-IT" sz="4000" b="1" dirty="0">
              <a:latin typeface="Calibri" charset="0"/>
              <a:cs typeface="Calibri" charset="0"/>
            </a:endParaRPr>
          </a:p>
          <a:p>
            <a:pPr algn="ctr" eaLnBrk="1" hangingPunct="1"/>
            <a:endParaRPr lang="it-IT" i="1" dirty="0">
              <a:latin typeface="Calibri" charset="0"/>
              <a:cs typeface="Calibri" charset="0"/>
            </a:endParaRPr>
          </a:p>
          <a:p>
            <a:pPr algn="ctr" eaLnBrk="1" hangingPunct="1"/>
            <a:r>
              <a:rPr lang="it-IT" sz="2800" dirty="0" smtClean="0">
                <a:latin typeface="Calibri" charset="0"/>
                <a:cs typeface="Calibri" charset="0"/>
              </a:rPr>
              <a:t>che deriva da </a:t>
            </a:r>
            <a:r>
              <a:rPr lang="it-IT" sz="2800" b="1" dirty="0" err="1">
                <a:latin typeface="Calibri" charset="0"/>
                <a:cs typeface="Calibri" charset="0"/>
              </a:rPr>
              <a:t>relatus</a:t>
            </a:r>
            <a:r>
              <a:rPr lang="it-IT" sz="2800" dirty="0">
                <a:latin typeface="Calibri" charset="0"/>
                <a:cs typeface="Calibri" charset="0"/>
              </a:rPr>
              <a:t>, participio passato di </a:t>
            </a:r>
            <a:endParaRPr lang="it-IT" sz="2800" dirty="0" smtClean="0">
              <a:latin typeface="Calibri" charset="0"/>
              <a:cs typeface="Calibri" charset="0"/>
            </a:endParaRPr>
          </a:p>
          <a:p>
            <a:pPr algn="ctr" eaLnBrk="1" hangingPunct="1"/>
            <a:r>
              <a:rPr lang="it-IT" sz="2800" b="1" dirty="0" err="1" smtClean="0">
                <a:latin typeface="Calibri" charset="0"/>
                <a:cs typeface="Calibri" charset="0"/>
              </a:rPr>
              <a:t>referre</a:t>
            </a:r>
            <a:r>
              <a:rPr lang="it-IT" sz="2800" dirty="0" smtClean="0">
                <a:latin typeface="Calibri" charset="0"/>
                <a:cs typeface="Calibri" charset="0"/>
              </a:rPr>
              <a:t> </a:t>
            </a:r>
            <a:r>
              <a:rPr lang="it-IT" sz="2800" dirty="0">
                <a:latin typeface="Calibri" charset="0"/>
                <a:cs typeface="Calibri" charset="0"/>
              </a:rPr>
              <a:t>= riferire, riportare, stabilire un legame, </a:t>
            </a:r>
            <a:endParaRPr lang="it-IT" sz="2800" dirty="0" smtClean="0">
              <a:latin typeface="Calibri" charset="0"/>
              <a:cs typeface="Calibri" charset="0"/>
            </a:endParaRPr>
          </a:p>
          <a:p>
            <a:pPr algn="ctr" eaLnBrk="1" hangingPunct="1"/>
            <a:r>
              <a:rPr lang="it-IT" sz="2800" dirty="0" smtClean="0">
                <a:latin typeface="Calibri" charset="0"/>
                <a:cs typeface="Calibri" charset="0"/>
              </a:rPr>
              <a:t>un </a:t>
            </a:r>
            <a:r>
              <a:rPr lang="it-IT" sz="2800" dirty="0">
                <a:latin typeface="Calibri" charset="0"/>
                <a:cs typeface="Calibri" charset="0"/>
              </a:rPr>
              <a:t>rapporto, un collegamento..</a:t>
            </a:r>
            <a:r>
              <a:rPr lang="it-IT" sz="2800" dirty="0" smtClean="0">
                <a:latin typeface="Calibri" charset="0"/>
                <a:cs typeface="Calibri" charset="0"/>
              </a:rPr>
              <a:t>.</a:t>
            </a:r>
          </a:p>
          <a:p>
            <a:pPr algn="ctr" eaLnBrk="1" hangingPunct="1"/>
            <a:endParaRPr lang="it-IT" sz="3200" dirty="0">
              <a:latin typeface="Calibri" charset="0"/>
              <a:cs typeface="Calibri" charset="0"/>
            </a:endParaRPr>
          </a:p>
          <a:p>
            <a:pPr algn="ctr" eaLnBrk="1" hangingPunct="1"/>
            <a:r>
              <a:rPr lang="it-IT" sz="3200" dirty="0" smtClean="0">
                <a:latin typeface="Calibri" charset="0"/>
                <a:cs typeface="Calibri" charset="0"/>
              </a:rPr>
              <a:t>la </a:t>
            </a:r>
            <a:r>
              <a:rPr lang="it-IT" sz="3200" dirty="0">
                <a:latin typeface="Calibri" charset="0"/>
                <a:cs typeface="Calibri" charset="0"/>
              </a:rPr>
              <a:t>capacità di </a:t>
            </a:r>
            <a:r>
              <a:rPr lang="it-IT" sz="3200" b="1" dirty="0">
                <a:latin typeface="Calibri" charset="0"/>
                <a:cs typeface="Calibri" charset="0"/>
              </a:rPr>
              <a:t>creare dei </a:t>
            </a:r>
            <a:r>
              <a:rPr lang="it-IT" sz="3200" b="1" dirty="0" smtClean="0">
                <a:latin typeface="Calibri" charset="0"/>
                <a:cs typeface="Calibri" charset="0"/>
              </a:rPr>
              <a:t>legami</a:t>
            </a:r>
            <a:endParaRPr lang="it-IT" sz="3200" dirty="0">
              <a:latin typeface="Calibri" charset="0"/>
              <a:cs typeface="Calibri" charset="0"/>
            </a:endParaRPr>
          </a:p>
          <a:p>
            <a:pPr algn="ctr" eaLnBrk="1" hangingPunct="1"/>
            <a:endParaRPr lang="it-IT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3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052513"/>
            <a:ext cx="3278187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D64320"/>
                </a:solidFill>
                <a:latin typeface="Calibri"/>
                <a:cs typeface="Calibri"/>
              </a:rPr>
              <a:t>osservare</a:t>
            </a:r>
            <a:endParaRPr lang="en-US" sz="6000" b="1" dirty="0">
              <a:solidFill>
                <a:srgbClr val="D6432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ob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-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servare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42988" y="2997200"/>
            <a:ext cx="74898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è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la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capacità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di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rimanere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aperti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a 360° e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cogliere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tutto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ciò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che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abbiamo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intorno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e di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trattenerlo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,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custodirlo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, 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per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cogliere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i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significati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e le </a:t>
            </a:r>
            <a:r>
              <a:rPr lang="en-US" sz="4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relazioni</a:t>
            </a:r>
            <a:r>
              <a:rPr lang="en-US" sz="4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tra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 le </a:t>
            </a:r>
            <a:r>
              <a:rPr lang="en-US" sz="40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cose</a:t>
            </a:r>
            <a:r>
              <a:rPr lang="en-US" sz="4000" dirty="0">
                <a:solidFill>
                  <a:srgbClr val="404040"/>
                </a:solidFill>
                <a:latin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53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8" y="1055601"/>
            <a:ext cx="7018684" cy="46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5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12776"/>
            <a:ext cx="3117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6600"/>
                </a:solidFill>
              </a:rPr>
              <a:t>Vicinanza</a:t>
            </a:r>
            <a:r>
              <a:rPr lang="en-US" sz="5400" b="1" dirty="0" smtClean="0">
                <a:solidFill>
                  <a:srgbClr val="FF6600"/>
                </a:solidFill>
              </a:rPr>
              <a:t>:</a:t>
            </a:r>
            <a:endParaRPr lang="en-US" sz="54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996952"/>
            <a:ext cx="50129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ricordare</a:t>
            </a:r>
            <a:r>
              <a:rPr lang="en-US" sz="3200" dirty="0" smtClean="0"/>
              <a:t> = </a:t>
            </a:r>
            <a:r>
              <a:rPr lang="en-US" sz="3200" dirty="0" err="1" smtClean="0"/>
              <a:t>portare</a:t>
            </a:r>
            <a:r>
              <a:rPr lang="en-US" sz="3200" dirty="0" smtClean="0"/>
              <a:t> </a:t>
            </a:r>
            <a:r>
              <a:rPr lang="en-US" sz="3200" dirty="0" err="1" smtClean="0"/>
              <a:t>nel</a:t>
            </a:r>
            <a:r>
              <a:rPr lang="en-US" sz="3200" dirty="0" smtClean="0"/>
              <a:t> </a:t>
            </a:r>
            <a:r>
              <a:rPr lang="en-US" sz="3200" dirty="0" err="1" smtClean="0"/>
              <a:t>cuore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861048"/>
            <a:ext cx="4525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domandare</a:t>
            </a:r>
            <a:r>
              <a:rPr lang="en-US" sz="3200" b="1" dirty="0" smtClean="0"/>
              <a:t> </a:t>
            </a:r>
            <a:r>
              <a:rPr lang="en-US" sz="3200" dirty="0" smtClean="0"/>
              <a:t>= mi </a:t>
            </a:r>
            <a:r>
              <a:rPr lang="en-US" sz="3200" dirty="0" err="1" smtClean="0"/>
              <a:t>interessi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97152"/>
            <a:ext cx="7982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presenza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concreta</a:t>
            </a:r>
            <a:r>
              <a:rPr lang="en-US" sz="3200" b="1" dirty="0" smtClean="0"/>
              <a:t> </a:t>
            </a:r>
            <a:r>
              <a:rPr lang="en-US" sz="3200" dirty="0" smtClean="0"/>
              <a:t>= </a:t>
            </a:r>
            <a:r>
              <a:rPr lang="en-US" sz="2800" dirty="0" err="1" smtClean="0"/>
              <a:t>telefonata</a:t>
            </a:r>
            <a:r>
              <a:rPr lang="en-US" sz="2800" dirty="0" smtClean="0"/>
              <a:t>, </a:t>
            </a:r>
            <a:r>
              <a:rPr lang="en-US" sz="2800" dirty="0" err="1" smtClean="0"/>
              <a:t>messaggio</a:t>
            </a:r>
            <a:r>
              <a:rPr lang="en-US" sz="2800" dirty="0" smtClean="0"/>
              <a:t>, mail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833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924" y="2132856"/>
            <a:ext cx="4283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Condivisione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7170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err="1" smtClean="0"/>
              <a:t>Esperienze</a:t>
            </a:r>
            <a:r>
              <a:rPr lang="en-US" sz="2800" dirty="0" smtClean="0"/>
              <a:t>, </a:t>
            </a:r>
            <a:r>
              <a:rPr lang="en-US" sz="2800" dirty="0" err="1" smtClean="0"/>
              <a:t>pensieri</a:t>
            </a:r>
            <a:r>
              <a:rPr lang="en-US" sz="2800" dirty="0" smtClean="0"/>
              <a:t>, </a:t>
            </a:r>
            <a:r>
              <a:rPr lang="en-US" sz="2800" dirty="0" err="1" smtClean="0"/>
              <a:t>obiettivi</a:t>
            </a:r>
            <a:r>
              <a:rPr lang="en-US" sz="2800" dirty="0" smtClean="0"/>
              <a:t>, </a:t>
            </a:r>
            <a:r>
              <a:rPr lang="en-US" sz="2800" dirty="0" err="1" smtClean="0"/>
              <a:t>progetti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1600" y="5157192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Portare</a:t>
            </a:r>
            <a:r>
              <a:rPr lang="en-US" sz="2800" dirty="0" smtClean="0"/>
              <a:t> </a:t>
            </a:r>
            <a:r>
              <a:rPr lang="en-US" sz="2800" dirty="0" err="1" smtClean="0"/>
              <a:t>sé</a:t>
            </a:r>
            <a:r>
              <a:rPr lang="en-US" sz="2800" dirty="0" smtClean="0"/>
              <a:t> </a:t>
            </a:r>
            <a:r>
              <a:rPr lang="en-US" sz="2800" dirty="0" err="1" smtClean="0"/>
              <a:t>stessi</a:t>
            </a:r>
            <a:r>
              <a:rPr lang="en-US" sz="2800" dirty="0" smtClean="0"/>
              <a:t> e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altri</a:t>
            </a:r>
            <a:r>
              <a:rPr lang="en-US" sz="2800" dirty="0" smtClean="0"/>
              <a:t> </a:t>
            </a:r>
            <a:r>
              <a:rPr lang="en-US" sz="2800" dirty="0" err="1" smtClean="0"/>
              <a:t>all’inizio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dell’incontro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momento</a:t>
            </a:r>
            <a:r>
              <a:rPr lang="en-US" sz="2800" dirty="0" smtClean="0"/>
              <a:t> di </a:t>
            </a:r>
            <a:r>
              <a:rPr lang="en-US" sz="2800" dirty="0" err="1" smtClean="0"/>
              <a:t>preghiera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14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924" y="2132856"/>
            <a:ext cx="392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Convivialità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7170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err="1" smtClean="0"/>
              <a:t>Momenti</a:t>
            </a:r>
            <a:r>
              <a:rPr lang="en-US" sz="2800" dirty="0" smtClean="0"/>
              <a:t> di divertimento, </a:t>
            </a:r>
            <a:r>
              <a:rPr lang="en-US" sz="2800" dirty="0" err="1" smtClean="0"/>
              <a:t>svago</a:t>
            </a:r>
            <a:r>
              <a:rPr lang="en-US" sz="2800" dirty="0" smtClean="0"/>
              <a:t>, </a:t>
            </a:r>
            <a:r>
              <a:rPr lang="en-US" sz="2800" dirty="0" err="1" smtClean="0"/>
              <a:t>festa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1600" y="5157192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Gesù</a:t>
            </a:r>
            <a:r>
              <a:rPr lang="en-US" sz="2800" dirty="0" smtClean="0"/>
              <a:t> </a:t>
            </a:r>
            <a:r>
              <a:rPr lang="en-US" sz="2800" dirty="0" err="1" smtClean="0"/>
              <a:t>pranzava</a:t>
            </a:r>
            <a:r>
              <a:rPr lang="en-US" sz="2800" dirty="0" smtClean="0"/>
              <a:t> con le </a:t>
            </a:r>
            <a:r>
              <a:rPr lang="en-US" sz="2800" dirty="0" err="1" smtClean="0"/>
              <a:t>persone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90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121" y="2132856"/>
            <a:ext cx="6439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6600"/>
                </a:solidFill>
              </a:rPr>
              <a:t>Correzione</a:t>
            </a:r>
            <a:r>
              <a:rPr lang="en-US" sz="6000" b="1" dirty="0" smtClean="0">
                <a:solidFill>
                  <a:srgbClr val="FF6600"/>
                </a:solidFill>
              </a:rPr>
              <a:t> </a:t>
            </a:r>
            <a:r>
              <a:rPr lang="en-US" sz="6000" b="1" dirty="0" err="1" smtClean="0">
                <a:solidFill>
                  <a:srgbClr val="FF6600"/>
                </a:solidFill>
              </a:rPr>
              <a:t>fraterna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depositphotos_72576575-stock-illustration-hammer-and-wrench-crossed-wor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4798" r="15775" b="17484"/>
          <a:stretch/>
        </p:blipFill>
        <p:spPr>
          <a:xfrm>
            <a:off x="7114052" y="388692"/>
            <a:ext cx="1634412" cy="163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71703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en-US" sz="2800" dirty="0" smtClean="0"/>
              <a:t>Solo </a:t>
            </a: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io</a:t>
            </a:r>
            <a:r>
              <a:rPr lang="en-US" sz="2800" dirty="0" smtClean="0"/>
              <a:t> per primo mi </a:t>
            </a:r>
            <a:r>
              <a:rPr lang="en-US" sz="2800" dirty="0" err="1" smtClean="0"/>
              <a:t>metto</a:t>
            </a:r>
            <a:r>
              <a:rPr lang="en-US" sz="2800" dirty="0" smtClean="0"/>
              <a:t> in </a:t>
            </a:r>
            <a:r>
              <a:rPr lang="en-US" sz="2800" dirty="0" err="1" smtClean="0"/>
              <a:t>gioco</a:t>
            </a:r>
            <a:r>
              <a:rPr lang="en-US" sz="2800" dirty="0" smtClean="0"/>
              <a:t>, </a:t>
            </a: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testimonio</a:t>
            </a:r>
            <a:r>
              <a:rPr lang="en-US" sz="2800" dirty="0" smtClean="0"/>
              <a:t>, </a:t>
            </a:r>
            <a:r>
              <a:rPr lang="en-US" sz="2800" dirty="0" err="1" smtClean="0"/>
              <a:t>quando</a:t>
            </a:r>
            <a:r>
              <a:rPr lang="en-US" sz="2800" dirty="0" smtClean="0"/>
              <a:t> </a:t>
            </a:r>
            <a:r>
              <a:rPr lang="en-US" sz="2800" dirty="0" err="1" smtClean="0"/>
              <a:t>c’è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giusto </a:t>
            </a:r>
            <a:r>
              <a:rPr lang="en-US" sz="2800" dirty="0" err="1" smtClean="0"/>
              <a:t>clima</a:t>
            </a:r>
            <a:r>
              <a:rPr lang="en-US" sz="2800" dirty="0" smtClean="0"/>
              <a:t> di </a:t>
            </a:r>
            <a:r>
              <a:rPr lang="en-US" sz="2800" dirty="0" err="1" smtClean="0"/>
              <a:t>fiducia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749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2348880"/>
            <a:ext cx="7272808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24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it-IT" sz="2800" b="1" dirty="0"/>
              <a:t>Individua 1</a:t>
            </a:r>
            <a:r>
              <a:rPr lang="it-IT" sz="2800" dirty="0"/>
              <a:t> </a:t>
            </a:r>
            <a:r>
              <a:rPr lang="it-IT" sz="2800" b="1" dirty="0"/>
              <a:t>o più obiettivi prioritari </a:t>
            </a:r>
            <a:r>
              <a:rPr lang="it-IT" sz="2800" dirty="0"/>
              <a:t>per la crescita nella relazione del tuo gruppo AC.</a:t>
            </a:r>
            <a:endParaRPr lang="en-US" sz="2800" dirty="0"/>
          </a:p>
          <a:p>
            <a:pPr marL="514350" lvl="0" indent="-514350">
              <a:spcAft>
                <a:spcPts val="24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it-IT" sz="2800" dirty="0"/>
              <a:t>Definisci adesso i </a:t>
            </a:r>
            <a:r>
              <a:rPr lang="it-IT" sz="2800" b="1" dirty="0"/>
              <a:t>diversi passi (concreti) </a:t>
            </a:r>
            <a:r>
              <a:rPr lang="it-IT" sz="2800" dirty="0"/>
              <a:t>necessari per poter raggiungere il più importante</a:t>
            </a:r>
            <a:endParaRPr lang="en-US" sz="2800" dirty="0"/>
          </a:p>
          <a:p>
            <a:pPr marL="514350" lvl="0" indent="-514350">
              <a:spcAft>
                <a:spcPts val="24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it-IT" sz="2800" b="1" dirty="0"/>
              <a:t>Qual è il primo passo? </a:t>
            </a:r>
            <a:r>
              <a:rPr lang="it-IT" sz="2800" dirty="0"/>
              <a:t>portalo a casa come impegno.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412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</a:rPr>
              <a:t>3 </a:t>
            </a:r>
            <a:r>
              <a:rPr lang="en-US" sz="4800" b="1" dirty="0" err="1" smtClean="0">
                <a:solidFill>
                  <a:srgbClr val="FF6600"/>
                </a:solidFill>
              </a:rPr>
              <a:t>passi</a:t>
            </a:r>
            <a:r>
              <a:rPr lang="en-US" sz="4800" b="1" dirty="0" smtClean="0">
                <a:solidFill>
                  <a:srgbClr val="FF6600"/>
                </a:solidFill>
              </a:rPr>
              <a:t> </a:t>
            </a:r>
            <a:r>
              <a:rPr lang="en-US" sz="4800" b="1" dirty="0" err="1" smtClean="0">
                <a:solidFill>
                  <a:srgbClr val="FF6600"/>
                </a:solidFill>
              </a:rPr>
              <a:t>concreti</a:t>
            </a:r>
            <a:endParaRPr lang="en-US" sz="4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-100013"/>
            <a:ext cx="9359900" cy="705802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04194" name="Picture 2" descr="orango3jy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558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TextBox 1"/>
          <p:cNvSpPr txBox="1">
            <a:spLocks noChangeArrowheads="1"/>
          </p:cNvSpPr>
          <p:nvPr/>
        </p:nvSpPr>
        <p:spPr bwMode="auto">
          <a:xfrm>
            <a:off x="5868094" y="3072348"/>
            <a:ext cx="36004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ma </a:t>
            </a:r>
            <a:r>
              <a:rPr lang="en-US" sz="4800" b="1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è</a:t>
            </a:r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davvero</a:t>
            </a:r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importante</a:t>
            </a:r>
            <a:endParaRPr lang="en-US" sz="4800" b="1" dirty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entrare</a:t>
            </a:r>
            <a:r>
              <a:rPr lang="en-US" sz="4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in </a:t>
            </a:r>
            <a:r>
              <a:rPr lang="en-US" sz="4800" b="1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relazione</a:t>
            </a:r>
            <a:r>
              <a:rPr lang="en-US" sz="4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991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71870" y="2096823"/>
            <a:ext cx="1908242" cy="1908240"/>
          </a:xfrm>
          <a:prstGeom prst="ellipse">
            <a:avLst/>
          </a:prstGeom>
          <a:solidFill>
            <a:schemeClr val="bg1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3968" y="2492896"/>
            <a:ext cx="65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io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24128" y="1628800"/>
            <a:ext cx="1656184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5991" y="4365104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25991" y="548680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35696" y="3861048"/>
            <a:ext cx="1656184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28" y="3861048"/>
            <a:ext cx="1656184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1340768"/>
            <a:ext cx="1656184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6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teredellar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9777446" cy="734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2852936"/>
            <a:ext cx="741682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3068960"/>
            <a:ext cx="6250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Noi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siamo</a:t>
            </a:r>
            <a:r>
              <a:rPr lang="en-US" sz="4000" b="1" dirty="0" smtClean="0"/>
              <a:t> le </a:t>
            </a:r>
            <a:r>
              <a:rPr lang="en-US" sz="4000" b="1" dirty="0" err="1" smtClean="0"/>
              <a:t>nostre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relazioni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99944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78" name="Picture 1" descr="scimm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4064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5436096" y="1988840"/>
            <a:ext cx="35283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400" dirty="0" err="1">
                <a:solidFill>
                  <a:schemeClr val="bg1"/>
                </a:solidFill>
              </a:rPr>
              <a:t>Quando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err="1" smtClean="0">
                <a:solidFill>
                  <a:schemeClr val="bg1"/>
                </a:solidFill>
              </a:rPr>
              <a:t>una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relazione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può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definirsi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b="1" dirty="0" err="1">
                <a:solidFill>
                  <a:schemeClr val="bg1"/>
                </a:solidFill>
              </a:rPr>
              <a:t>significativa</a:t>
            </a:r>
            <a:r>
              <a:rPr lang="en-US" sz="4400" b="1" dirty="0">
                <a:solidFill>
                  <a:schemeClr val="bg1"/>
                </a:solidFill>
              </a:rPr>
              <a:t>?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7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776864" cy="619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None/>
            </a:pPr>
            <a:r>
              <a:rPr lang="it-IT" sz="4000" b="1" dirty="0" smtClean="0">
                <a:solidFill>
                  <a:srgbClr val="FF6600"/>
                </a:solidFill>
                <a:latin typeface="Calibri"/>
                <a:cs typeface="Calibri"/>
              </a:rPr>
              <a:t>Alcuni elementi chiave:</a:t>
            </a:r>
            <a:endParaRPr lang="it-IT" sz="4000" b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 smtClean="0">
                <a:latin typeface="Calibri"/>
                <a:cs typeface="Calibri"/>
              </a:rPr>
              <a:t>Intimità</a:t>
            </a:r>
            <a:endParaRPr lang="it-IT" sz="2800" b="1" dirty="0">
              <a:latin typeface="Calibri"/>
              <a:cs typeface="Calibri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Fiducia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Sentirsi accettati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Svelamento di sé </a:t>
            </a:r>
            <a:r>
              <a:rPr lang="it-IT" sz="2800" dirty="0">
                <a:latin typeface="Calibri"/>
                <a:cs typeface="Calibri"/>
              </a:rPr>
              <a:t>(apertura all’altro)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Reciprocità e responsività </a:t>
            </a:r>
            <a:r>
              <a:rPr lang="it-IT" sz="2800" dirty="0">
                <a:latin typeface="Calibri"/>
                <a:cs typeface="Calibri"/>
              </a:rPr>
              <a:t>(capacità di rispondere ai bisogni dell’altro)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Sostegno</a:t>
            </a:r>
            <a:r>
              <a:rPr lang="it-IT" sz="2800" dirty="0">
                <a:latin typeface="Calibri"/>
                <a:cs typeface="Calibri"/>
              </a:rPr>
              <a:t> (percepito)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>
                <a:latin typeface="Calibri"/>
                <a:cs typeface="Calibri"/>
              </a:rPr>
              <a:t>Autonomia e individualità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SuitHeart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82" y="750496"/>
            <a:ext cx="1395042" cy="1382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2822" y="894512"/>
            <a:ext cx="4483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Il </a:t>
            </a:r>
            <a:r>
              <a:rPr lang="en-US" sz="4400" b="1" dirty="0" err="1" smtClean="0"/>
              <a:t>mio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gruppo</a:t>
            </a:r>
            <a:r>
              <a:rPr lang="en-US" sz="4400" b="1" dirty="0" smtClean="0"/>
              <a:t>   </a:t>
            </a:r>
            <a:r>
              <a:rPr lang="en-US" sz="4400" b="1" dirty="0" smtClean="0">
                <a:solidFill>
                  <a:srgbClr val="FFFFFF"/>
                </a:solidFill>
              </a:rPr>
              <a:t>ACI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4859" y="7824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70567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/>
              <a:t>Come sono le relazioni </a:t>
            </a:r>
            <a:r>
              <a:rPr lang="it-IT" sz="2800" b="1" dirty="0" smtClean="0"/>
              <a:t>al suo interno?</a:t>
            </a:r>
            <a:endParaRPr lang="en-US" sz="2800" b="1" dirty="0"/>
          </a:p>
          <a:p>
            <a:pPr marL="457200" indent="-457200"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/>
              <a:t>Come vengono </a:t>
            </a:r>
            <a:r>
              <a:rPr lang="it-IT" sz="2800" b="1" dirty="0" smtClean="0"/>
              <a:t>curate? </a:t>
            </a:r>
            <a:r>
              <a:rPr lang="it-IT" sz="2800" dirty="0"/>
              <a:t>(tra te e il gruppo e all'interno dei componenti del gruppo)</a:t>
            </a:r>
            <a:endParaRPr lang="en-US" sz="2800" dirty="0"/>
          </a:p>
          <a:p>
            <a:pPr marL="457200" indent="-457200"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/>
              <a:t>Quali sono gli elementi positivi?</a:t>
            </a:r>
            <a:endParaRPr lang="en-US" sz="2800" b="1" dirty="0"/>
          </a:p>
          <a:p>
            <a:pPr marL="457200" indent="-457200"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r>
              <a:rPr lang="it-IT" sz="2800" b="1" dirty="0"/>
              <a:t>Quali quelli in cui si può crescere?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ina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CNA Padova-3-i social media">
  <a:themeElements>
    <a:clrScheme name="Frontespizio SEF PPT v4.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rontespizio SEF PPT v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rontespizio SEF PPT v4.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spizio SEF PPT v4.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8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0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_CNA Padova-3-i social media">
  <a:themeElements>
    <a:clrScheme name="Frontespizio SEF PPT v4.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rontespizio SEF PPT v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rontespizio SEF PPT v4.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spizio SEF PPT v4.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3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14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5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6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NA Padova-3-i social media">
  <a:themeElements>
    <a:clrScheme name="Frontespizio SEF PPT v4.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rontespizio SEF PPT v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rontespizio SEF PPT v4.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spizio SEF PPT v4.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_CNA Padova-3-i social media">
  <a:themeElements>
    <a:clrScheme name="Frontespizio SEF PPT v4.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rontespizio SEF PPT v4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rontespizio SEF PPT v4.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ntespizio SEF PPT v4.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ntespizio SEF PPT v4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8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9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0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1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2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3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ina struttura bianca">
  <a:themeElements>
    <a:clrScheme name="officin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ina strutt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in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in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in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Officina logo.thmx</Template>
  <TotalTime>5493</TotalTime>
  <Words>930</Words>
  <Application>Microsoft Macintosh PowerPoint</Application>
  <PresentationFormat>On-screen Show (4:3)</PresentationFormat>
  <Paragraphs>167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36</vt:i4>
      </vt:variant>
    </vt:vector>
  </HeadingPairs>
  <TitlesOfParts>
    <vt:vector size="89" baseType="lpstr">
      <vt:lpstr>Officina logo</vt:lpstr>
      <vt:lpstr>Custom Design</vt:lpstr>
      <vt:lpstr>1_Custom Design</vt:lpstr>
      <vt:lpstr>CNA Padova-3-i social media</vt:lpstr>
      <vt:lpstr>officina struttura bianca</vt:lpstr>
      <vt:lpstr>1_officina struttura bianca</vt:lpstr>
      <vt:lpstr>2_Custom Design</vt:lpstr>
      <vt:lpstr>3_Custom Design</vt:lpstr>
      <vt:lpstr>4_Custom Design</vt:lpstr>
      <vt:lpstr>5_Custom Design</vt:lpstr>
      <vt:lpstr>2_officina struttura bianca</vt:lpstr>
      <vt:lpstr>3_officina struttura bianca</vt:lpstr>
      <vt:lpstr>4_officina struttura bianca</vt:lpstr>
      <vt:lpstr>5_officina struttura bianca</vt:lpstr>
      <vt:lpstr>6_Custom Design</vt:lpstr>
      <vt:lpstr>7_Custom Design</vt:lpstr>
      <vt:lpstr>1_CNA Padova-3-i social media</vt:lpstr>
      <vt:lpstr>6_officina struttura bianca</vt:lpstr>
      <vt:lpstr>7_officina struttura bianca</vt:lpstr>
      <vt:lpstr>8_Custom Design</vt:lpstr>
      <vt:lpstr>9_Custom Design</vt:lpstr>
      <vt:lpstr>10_Custom Design</vt:lpstr>
      <vt:lpstr>11_Custom Design</vt:lpstr>
      <vt:lpstr>8_officina struttura bianca</vt:lpstr>
      <vt:lpstr>9_officina struttura bianca</vt:lpstr>
      <vt:lpstr>10_officina struttura bianca</vt:lpstr>
      <vt:lpstr>11_officina struttura bianca</vt:lpstr>
      <vt:lpstr>12_Custom Design</vt:lpstr>
      <vt:lpstr>13_Custom Design</vt:lpstr>
      <vt:lpstr>2_CNA Padova-3-i social media</vt:lpstr>
      <vt:lpstr>12_officina struttura bianca</vt:lpstr>
      <vt:lpstr>13_officina struttura bianca</vt:lpstr>
      <vt:lpstr>14_Custom Design</vt:lpstr>
      <vt:lpstr>15_Custom Design</vt:lpstr>
      <vt:lpstr>16_Custom Design</vt:lpstr>
      <vt:lpstr>17_Custom Design</vt:lpstr>
      <vt:lpstr>14_officina struttura bianca</vt:lpstr>
      <vt:lpstr>15_officina struttura bianca</vt:lpstr>
      <vt:lpstr>16_officina struttura bianca</vt:lpstr>
      <vt:lpstr>17_officina struttura bianca</vt:lpstr>
      <vt:lpstr>18_Custom Design</vt:lpstr>
      <vt:lpstr>19_Custom Design</vt:lpstr>
      <vt:lpstr>3_CNA Padova-3-i social media</vt:lpstr>
      <vt:lpstr>18_officina struttura bianca</vt:lpstr>
      <vt:lpstr>19_officina struttura bianca</vt:lpstr>
      <vt:lpstr>20_Custom Design</vt:lpstr>
      <vt:lpstr>21_Custom Design</vt:lpstr>
      <vt:lpstr>22_Custom Design</vt:lpstr>
      <vt:lpstr>23_Custom Design</vt:lpstr>
      <vt:lpstr>20_officina struttura bianca</vt:lpstr>
      <vt:lpstr>21_officina struttura bianca</vt:lpstr>
      <vt:lpstr>22_officina struttura bianca</vt:lpstr>
      <vt:lpstr>23_officina struttura bianca</vt:lpstr>
      <vt:lpstr>La cura di relazioni significative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CONCETTO DI MARKETING NELLE IMPRESE E NELLE ORGANIZZAZIONI NON PROFIT</dc:title>
  <dc:creator>Francesco</dc:creator>
  <cp:lastModifiedBy>imac boscherini</cp:lastModifiedBy>
  <cp:revision>199</cp:revision>
  <dcterms:created xsi:type="dcterms:W3CDTF">2012-08-28T12:32:12Z</dcterms:created>
  <dcterms:modified xsi:type="dcterms:W3CDTF">2019-01-13T15:52:21Z</dcterms:modified>
</cp:coreProperties>
</file>